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2"/>
  </p:notesMasterIdLst>
  <p:handoutMasterIdLst>
    <p:handoutMasterId r:id="rId33"/>
  </p:handoutMasterIdLst>
  <p:sldIdLst>
    <p:sldId id="317" r:id="rId5"/>
    <p:sldId id="324" r:id="rId6"/>
    <p:sldId id="342" r:id="rId7"/>
    <p:sldId id="343" r:id="rId8"/>
    <p:sldId id="344" r:id="rId9"/>
    <p:sldId id="346" r:id="rId10"/>
    <p:sldId id="347" r:id="rId11"/>
    <p:sldId id="350" r:id="rId12"/>
    <p:sldId id="352" r:id="rId13"/>
    <p:sldId id="353" r:id="rId14"/>
    <p:sldId id="351" r:id="rId15"/>
    <p:sldId id="348" r:id="rId16"/>
    <p:sldId id="340"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7" r:id="rId30"/>
    <p:sldId id="30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5C4D"/>
    <a:srgbClr val="636A58"/>
    <a:srgbClr val="505A47"/>
    <a:srgbClr val="D1D8B7"/>
    <a:srgbClr val="A09D79"/>
    <a:srgbClr val="543E35"/>
    <a:srgbClr val="637700"/>
    <a:srgbClr val="FFF4ED"/>
    <a:srgbClr val="5E6A7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405" autoAdjust="0"/>
  </p:normalViewPr>
  <p:slideViewPr>
    <p:cSldViewPr snapToGrid="0">
      <p:cViewPr varScale="1">
        <p:scale>
          <a:sx n="67" d="100"/>
          <a:sy n="67" d="100"/>
        </p:scale>
        <p:origin x="572" y="32"/>
      </p:cViewPr>
      <p:guideLst>
        <p:guide orient="horz" pos="528"/>
        <p:guide pos="3864"/>
        <p:guide orient="horz" pos="1272"/>
        <p:guide orient="horz" pos="2312"/>
        <p:guide orient="horz" pos="1944"/>
        <p:guide orient="horz" pos="2328"/>
      </p:guideLst>
    </p:cSldViewPr>
  </p:slideViewPr>
  <p:outlineViewPr>
    <p:cViewPr>
      <p:scale>
        <a:sx n="33" d="100"/>
        <a:sy n="33" d="100"/>
      </p:scale>
      <p:origin x="0" y="-10800"/>
    </p:cViewPr>
  </p:outlineViewPr>
  <p:notesTextViewPr>
    <p:cViewPr>
      <p:scale>
        <a:sx n="135" d="100"/>
        <a:sy n="135" d="100"/>
      </p:scale>
      <p:origin x="0" y="0"/>
    </p:cViewPr>
  </p:notesTextViewPr>
  <p:sorterViewPr>
    <p:cViewPr>
      <p:scale>
        <a:sx n="100" d="100"/>
        <a:sy n="100" d="100"/>
      </p:scale>
      <p:origin x="0" y="-7325"/>
    </p:cViewPr>
  </p:sorterViewPr>
  <p:notesViewPr>
    <p:cSldViewPr snapToGrid="0">
      <p:cViewPr varScale="1">
        <p:scale>
          <a:sx n="67" d="100"/>
          <a:sy n="67" d="100"/>
        </p:scale>
        <p:origin x="312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A2E7-4668-4AAF-8EE1-533D66CEF5C9}"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ID"/>
        </a:p>
      </dgm:t>
    </dgm:pt>
    <dgm:pt modelId="{3917B5CA-68CC-4AA5-A58D-B8EACAF53998}">
      <dgm:prSet phldrT="[Text]" custT="1"/>
      <dgm:spPr>
        <a:solidFill>
          <a:schemeClr val="accent4">
            <a:lumMod val="50000"/>
          </a:schemeClr>
        </a:solidFill>
      </dgm:spPr>
      <dgm:t>
        <a:bodyPr/>
        <a:lstStyle/>
        <a:p>
          <a:r>
            <a:rPr lang="en-US" sz="4000" dirty="0"/>
            <a:t>IBADAH</a:t>
          </a:r>
          <a:endParaRPr lang="en-ID" sz="4000" dirty="0"/>
        </a:p>
      </dgm:t>
    </dgm:pt>
    <dgm:pt modelId="{64B44362-7621-4046-A3E8-E8CAD4177E07}" type="parTrans" cxnId="{8F4D4FC8-DD5B-4584-94B5-990BE3502A22}">
      <dgm:prSet/>
      <dgm:spPr/>
      <dgm:t>
        <a:bodyPr/>
        <a:lstStyle/>
        <a:p>
          <a:endParaRPr lang="en-ID"/>
        </a:p>
      </dgm:t>
    </dgm:pt>
    <dgm:pt modelId="{6ACFD457-DA4F-4566-BBE1-B246F679D5E7}" type="sibTrans" cxnId="{8F4D4FC8-DD5B-4584-94B5-990BE3502A22}">
      <dgm:prSet/>
      <dgm:spPr>
        <a:solidFill>
          <a:schemeClr val="accent3">
            <a:lumMod val="75000"/>
          </a:schemeClr>
        </a:solidFill>
      </dgm:spPr>
      <dgm:t>
        <a:bodyPr/>
        <a:lstStyle/>
        <a:p>
          <a:endParaRPr lang="en-ID"/>
        </a:p>
      </dgm:t>
    </dgm:pt>
    <dgm:pt modelId="{5EF30CDC-AC63-47B7-8B44-863EB0694E1B}">
      <dgm:prSet phldrT="[Text]" custT="1"/>
      <dgm:spPr>
        <a:solidFill>
          <a:schemeClr val="accent3">
            <a:lumMod val="50000"/>
          </a:schemeClr>
        </a:solidFill>
      </dgm:spPr>
      <dgm:t>
        <a:bodyPr/>
        <a:lstStyle/>
        <a:p>
          <a:r>
            <a:rPr lang="en-US" sz="4400" dirty="0"/>
            <a:t>UMUM</a:t>
          </a:r>
          <a:endParaRPr lang="en-ID" sz="5800" dirty="0"/>
        </a:p>
      </dgm:t>
    </dgm:pt>
    <dgm:pt modelId="{17493210-2302-462A-B643-1A1C9F85AD31}" type="parTrans" cxnId="{05C19A75-1582-46EF-80EA-522757F339EB}">
      <dgm:prSet/>
      <dgm:spPr/>
      <dgm:t>
        <a:bodyPr/>
        <a:lstStyle/>
        <a:p>
          <a:endParaRPr lang="en-ID"/>
        </a:p>
      </dgm:t>
    </dgm:pt>
    <dgm:pt modelId="{014884B5-4FFC-4706-A8E5-A59207C0D31F}" type="sibTrans" cxnId="{05C19A75-1582-46EF-80EA-522757F339EB}">
      <dgm:prSet/>
      <dgm:spPr>
        <a:solidFill>
          <a:srgbClr val="AD5C4D"/>
        </a:solidFill>
      </dgm:spPr>
      <dgm:t>
        <a:bodyPr/>
        <a:lstStyle/>
        <a:p>
          <a:endParaRPr lang="en-ID"/>
        </a:p>
      </dgm:t>
    </dgm:pt>
    <dgm:pt modelId="{76DF68A2-14B8-4EE0-8426-09C4390AE6D5}">
      <dgm:prSet phldrT="[Text]" custT="1"/>
      <dgm:spPr>
        <a:solidFill>
          <a:schemeClr val="tx2">
            <a:lumMod val="75000"/>
          </a:schemeClr>
        </a:solidFill>
      </dgm:spPr>
      <dgm:t>
        <a:bodyPr/>
        <a:lstStyle/>
        <a:p>
          <a:r>
            <a:rPr lang="en-US" sz="4400" dirty="0"/>
            <a:t>KHUSUS</a:t>
          </a:r>
          <a:endParaRPr lang="en-ID" sz="4400" dirty="0"/>
        </a:p>
      </dgm:t>
    </dgm:pt>
    <dgm:pt modelId="{16F8181A-1ED7-4CB6-9F31-E612372E6E30}" type="parTrans" cxnId="{01AD2301-F11C-4FCD-8416-92E245789054}">
      <dgm:prSet/>
      <dgm:spPr/>
      <dgm:t>
        <a:bodyPr/>
        <a:lstStyle/>
        <a:p>
          <a:endParaRPr lang="en-ID"/>
        </a:p>
      </dgm:t>
    </dgm:pt>
    <dgm:pt modelId="{AFC1C40B-4AB1-4B7F-B5AF-131E7EDE942F}" type="sibTrans" cxnId="{01AD2301-F11C-4FCD-8416-92E245789054}">
      <dgm:prSet/>
      <dgm:spPr>
        <a:solidFill>
          <a:schemeClr val="bg2">
            <a:lumMod val="50000"/>
          </a:schemeClr>
        </a:solidFill>
      </dgm:spPr>
      <dgm:t>
        <a:bodyPr/>
        <a:lstStyle/>
        <a:p>
          <a:endParaRPr lang="en-ID"/>
        </a:p>
      </dgm:t>
    </dgm:pt>
    <dgm:pt modelId="{5A655A93-37CE-4B54-898B-6E8F8B52F526}" type="pres">
      <dgm:prSet presAssocID="{FF38A2E7-4668-4AAF-8EE1-533D66CEF5C9}" presName="Name0" presStyleCnt="0">
        <dgm:presLayoutVars>
          <dgm:dir/>
          <dgm:resizeHandles val="exact"/>
        </dgm:presLayoutVars>
      </dgm:prSet>
      <dgm:spPr/>
    </dgm:pt>
    <dgm:pt modelId="{3203D4C9-0E6D-46F1-8655-4C33F91B6E48}" type="pres">
      <dgm:prSet presAssocID="{3917B5CA-68CC-4AA5-A58D-B8EACAF53998}" presName="node" presStyleLbl="node1" presStyleIdx="0" presStyleCnt="3">
        <dgm:presLayoutVars>
          <dgm:bulletEnabled val="1"/>
        </dgm:presLayoutVars>
      </dgm:prSet>
      <dgm:spPr/>
    </dgm:pt>
    <dgm:pt modelId="{983F392F-EB5B-41FB-83A5-DFCE44C602C3}" type="pres">
      <dgm:prSet presAssocID="{6ACFD457-DA4F-4566-BBE1-B246F679D5E7}" presName="sibTrans" presStyleLbl="sibTrans2D1" presStyleIdx="0" presStyleCnt="3"/>
      <dgm:spPr/>
    </dgm:pt>
    <dgm:pt modelId="{78702FE1-9608-415C-890A-7F69EE023A68}" type="pres">
      <dgm:prSet presAssocID="{6ACFD457-DA4F-4566-BBE1-B246F679D5E7}" presName="connectorText" presStyleLbl="sibTrans2D1" presStyleIdx="0" presStyleCnt="3"/>
      <dgm:spPr/>
    </dgm:pt>
    <dgm:pt modelId="{4A492BB9-7B6D-4B41-A7A3-C76514CBB973}" type="pres">
      <dgm:prSet presAssocID="{5EF30CDC-AC63-47B7-8B44-863EB0694E1B}" presName="node" presStyleLbl="node1" presStyleIdx="1" presStyleCnt="3">
        <dgm:presLayoutVars>
          <dgm:bulletEnabled val="1"/>
        </dgm:presLayoutVars>
      </dgm:prSet>
      <dgm:spPr/>
    </dgm:pt>
    <dgm:pt modelId="{271A9A78-7437-41AF-9522-D49D706065A4}" type="pres">
      <dgm:prSet presAssocID="{014884B5-4FFC-4706-A8E5-A59207C0D31F}" presName="sibTrans" presStyleLbl="sibTrans2D1" presStyleIdx="1" presStyleCnt="3"/>
      <dgm:spPr/>
    </dgm:pt>
    <dgm:pt modelId="{B68E18A6-9537-4115-B012-7B0C1B33221B}" type="pres">
      <dgm:prSet presAssocID="{014884B5-4FFC-4706-A8E5-A59207C0D31F}" presName="connectorText" presStyleLbl="sibTrans2D1" presStyleIdx="1" presStyleCnt="3"/>
      <dgm:spPr/>
    </dgm:pt>
    <dgm:pt modelId="{A3F20EC5-FD6E-40DA-9911-3DE54AD60A8D}" type="pres">
      <dgm:prSet presAssocID="{76DF68A2-14B8-4EE0-8426-09C4390AE6D5}" presName="node" presStyleLbl="node1" presStyleIdx="2" presStyleCnt="3">
        <dgm:presLayoutVars>
          <dgm:bulletEnabled val="1"/>
        </dgm:presLayoutVars>
      </dgm:prSet>
      <dgm:spPr/>
    </dgm:pt>
    <dgm:pt modelId="{9A5BEE95-1A72-4180-8A26-B94E9F426132}" type="pres">
      <dgm:prSet presAssocID="{AFC1C40B-4AB1-4B7F-B5AF-131E7EDE942F}" presName="sibTrans" presStyleLbl="sibTrans2D1" presStyleIdx="2" presStyleCnt="3"/>
      <dgm:spPr/>
    </dgm:pt>
    <dgm:pt modelId="{88FBCB01-6ECF-4E6E-9197-18794959ABD6}" type="pres">
      <dgm:prSet presAssocID="{AFC1C40B-4AB1-4B7F-B5AF-131E7EDE942F}" presName="connectorText" presStyleLbl="sibTrans2D1" presStyleIdx="2" presStyleCnt="3"/>
      <dgm:spPr/>
    </dgm:pt>
  </dgm:ptLst>
  <dgm:cxnLst>
    <dgm:cxn modelId="{01AD2301-F11C-4FCD-8416-92E245789054}" srcId="{FF38A2E7-4668-4AAF-8EE1-533D66CEF5C9}" destId="{76DF68A2-14B8-4EE0-8426-09C4390AE6D5}" srcOrd="2" destOrd="0" parTransId="{16F8181A-1ED7-4CB6-9F31-E612372E6E30}" sibTransId="{AFC1C40B-4AB1-4B7F-B5AF-131E7EDE942F}"/>
    <dgm:cxn modelId="{9499863C-B38B-4B86-A54B-7E171B1AEA00}" type="presOf" srcId="{6ACFD457-DA4F-4566-BBE1-B246F679D5E7}" destId="{983F392F-EB5B-41FB-83A5-DFCE44C602C3}" srcOrd="0" destOrd="0" presId="urn:microsoft.com/office/officeart/2005/8/layout/cycle7"/>
    <dgm:cxn modelId="{FF001C63-A24B-4543-BF9A-10CF032F4306}" type="presOf" srcId="{FF38A2E7-4668-4AAF-8EE1-533D66CEF5C9}" destId="{5A655A93-37CE-4B54-898B-6E8F8B52F526}" srcOrd="0" destOrd="0" presId="urn:microsoft.com/office/officeart/2005/8/layout/cycle7"/>
    <dgm:cxn modelId="{88C60048-383D-44EB-88E9-EC6CE308C858}" type="presOf" srcId="{014884B5-4FFC-4706-A8E5-A59207C0D31F}" destId="{271A9A78-7437-41AF-9522-D49D706065A4}" srcOrd="0" destOrd="0" presId="urn:microsoft.com/office/officeart/2005/8/layout/cycle7"/>
    <dgm:cxn modelId="{3B2DCB51-88BE-48EA-B6D1-A5238AAD024E}" type="presOf" srcId="{6ACFD457-DA4F-4566-BBE1-B246F679D5E7}" destId="{78702FE1-9608-415C-890A-7F69EE023A68}" srcOrd="1" destOrd="0" presId="urn:microsoft.com/office/officeart/2005/8/layout/cycle7"/>
    <dgm:cxn modelId="{05C19A75-1582-46EF-80EA-522757F339EB}" srcId="{FF38A2E7-4668-4AAF-8EE1-533D66CEF5C9}" destId="{5EF30CDC-AC63-47B7-8B44-863EB0694E1B}" srcOrd="1" destOrd="0" parTransId="{17493210-2302-462A-B643-1A1C9F85AD31}" sibTransId="{014884B5-4FFC-4706-A8E5-A59207C0D31F}"/>
    <dgm:cxn modelId="{C8E5B388-9A74-4E5D-BCC6-BF621A6ABBD4}" type="presOf" srcId="{014884B5-4FFC-4706-A8E5-A59207C0D31F}" destId="{B68E18A6-9537-4115-B012-7B0C1B33221B}" srcOrd="1" destOrd="0" presId="urn:microsoft.com/office/officeart/2005/8/layout/cycle7"/>
    <dgm:cxn modelId="{BFC6D297-2A92-45ED-A95C-F21F82CA1B94}" type="presOf" srcId="{AFC1C40B-4AB1-4B7F-B5AF-131E7EDE942F}" destId="{9A5BEE95-1A72-4180-8A26-B94E9F426132}" srcOrd="0" destOrd="0" presId="urn:microsoft.com/office/officeart/2005/8/layout/cycle7"/>
    <dgm:cxn modelId="{323565BB-9B4E-4908-ACC1-616A35D2C234}" type="presOf" srcId="{5EF30CDC-AC63-47B7-8B44-863EB0694E1B}" destId="{4A492BB9-7B6D-4B41-A7A3-C76514CBB973}" srcOrd="0" destOrd="0" presId="urn:microsoft.com/office/officeart/2005/8/layout/cycle7"/>
    <dgm:cxn modelId="{8F4D4FC8-DD5B-4584-94B5-990BE3502A22}" srcId="{FF38A2E7-4668-4AAF-8EE1-533D66CEF5C9}" destId="{3917B5CA-68CC-4AA5-A58D-B8EACAF53998}" srcOrd="0" destOrd="0" parTransId="{64B44362-7621-4046-A3E8-E8CAD4177E07}" sibTransId="{6ACFD457-DA4F-4566-BBE1-B246F679D5E7}"/>
    <dgm:cxn modelId="{BE23F2D7-EBC6-4344-A0DF-F4B8EB2A01DD}" type="presOf" srcId="{3917B5CA-68CC-4AA5-A58D-B8EACAF53998}" destId="{3203D4C9-0E6D-46F1-8655-4C33F91B6E48}" srcOrd="0" destOrd="0" presId="urn:microsoft.com/office/officeart/2005/8/layout/cycle7"/>
    <dgm:cxn modelId="{6536FBE6-54D6-40A5-86EF-4F9C4712F9BA}" type="presOf" srcId="{AFC1C40B-4AB1-4B7F-B5AF-131E7EDE942F}" destId="{88FBCB01-6ECF-4E6E-9197-18794959ABD6}" srcOrd="1" destOrd="0" presId="urn:microsoft.com/office/officeart/2005/8/layout/cycle7"/>
    <dgm:cxn modelId="{D72E2DE7-E7C9-4DDD-8A07-90E0C8B84D15}" type="presOf" srcId="{76DF68A2-14B8-4EE0-8426-09C4390AE6D5}" destId="{A3F20EC5-FD6E-40DA-9911-3DE54AD60A8D}" srcOrd="0" destOrd="0" presId="urn:microsoft.com/office/officeart/2005/8/layout/cycle7"/>
    <dgm:cxn modelId="{7E4514F7-8448-4BF6-AA36-A3DBF39A4176}" type="presParOf" srcId="{5A655A93-37CE-4B54-898B-6E8F8B52F526}" destId="{3203D4C9-0E6D-46F1-8655-4C33F91B6E48}" srcOrd="0" destOrd="0" presId="urn:microsoft.com/office/officeart/2005/8/layout/cycle7"/>
    <dgm:cxn modelId="{1D7887FB-E36B-4B1E-B7A3-F255FB3801B9}" type="presParOf" srcId="{5A655A93-37CE-4B54-898B-6E8F8B52F526}" destId="{983F392F-EB5B-41FB-83A5-DFCE44C602C3}" srcOrd="1" destOrd="0" presId="urn:microsoft.com/office/officeart/2005/8/layout/cycle7"/>
    <dgm:cxn modelId="{FB2FED40-DA16-4874-AC44-7EC0A15E5EFD}" type="presParOf" srcId="{983F392F-EB5B-41FB-83A5-DFCE44C602C3}" destId="{78702FE1-9608-415C-890A-7F69EE023A68}" srcOrd="0" destOrd="0" presId="urn:microsoft.com/office/officeart/2005/8/layout/cycle7"/>
    <dgm:cxn modelId="{75117177-332F-4840-A3FA-C8CCCB1B10C0}" type="presParOf" srcId="{5A655A93-37CE-4B54-898B-6E8F8B52F526}" destId="{4A492BB9-7B6D-4B41-A7A3-C76514CBB973}" srcOrd="2" destOrd="0" presId="urn:microsoft.com/office/officeart/2005/8/layout/cycle7"/>
    <dgm:cxn modelId="{A9A2A7F8-76DF-405E-9284-DC835D5F70EE}" type="presParOf" srcId="{5A655A93-37CE-4B54-898B-6E8F8B52F526}" destId="{271A9A78-7437-41AF-9522-D49D706065A4}" srcOrd="3" destOrd="0" presId="urn:microsoft.com/office/officeart/2005/8/layout/cycle7"/>
    <dgm:cxn modelId="{FD1D3FC8-C8D6-4F7E-A13E-4EA15E11BA32}" type="presParOf" srcId="{271A9A78-7437-41AF-9522-D49D706065A4}" destId="{B68E18A6-9537-4115-B012-7B0C1B33221B}" srcOrd="0" destOrd="0" presId="urn:microsoft.com/office/officeart/2005/8/layout/cycle7"/>
    <dgm:cxn modelId="{229A3275-C5CA-4A4B-AAEC-23D0DADDB1D1}" type="presParOf" srcId="{5A655A93-37CE-4B54-898B-6E8F8B52F526}" destId="{A3F20EC5-FD6E-40DA-9911-3DE54AD60A8D}" srcOrd="4" destOrd="0" presId="urn:microsoft.com/office/officeart/2005/8/layout/cycle7"/>
    <dgm:cxn modelId="{11BCA23E-DE9B-4D23-B5A1-349BFFA9DD0B}" type="presParOf" srcId="{5A655A93-37CE-4B54-898B-6E8F8B52F526}" destId="{9A5BEE95-1A72-4180-8A26-B94E9F426132}" srcOrd="5" destOrd="0" presId="urn:microsoft.com/office/officeart/2005/8/layout/cycle7"/>
    <dgm:cxn modelId="{AA4990E5-8C3D-4672-9E3D-D6C6F9F031B1}" type="presParOf" srcId="{9A5BEE95-1A72-4180-8A26-B94E9F426132}" destId="{88FBCB01-6ECF-4E6E-9197-18794959ABD6}"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09D52D-48A5-4161-B8E7-6FC6A5A4691E}"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ID"/>
        </a:p>
      </dgm:t>
    </dgm:pt>
    <dgm:pt modelId="{4C979B44-9D6B-450B-9D12-88CBD9B7F60B}">
      <dgm:prSet phldrT="[Text]" custT="1"/>
      <dgm:spPr>
        <a:solidFill>
          <a:schemeClr val="accent3">
            <a:lumMod val="50000"/>
          </a:schemeClr>
        </a:solidFill>
      </dgm:spPr>
      <dgm:t>
        <a:bodyPr/>
        <a:lstStyle/>
        <a:p>
          <a:r>
            <a:rPr lang="en-US" sz="2800" b="1" dirty="0">
              <a:solidFill>
                <a:schemeClr val="bg1"/>
              </a:solidFill>
            </a:rPr>
            <a:t>FALSAFAH IBADAH</a:t>
          </a:r>
          <a:endParaRPr lang="en-ID" sz="2800" b="1" dirty="0">
            <a:solidFill>
              <a:schemeClr val="bg1"/>
            </a:solidFill>
          </a:endParaRPr>
        </a:p>
      </dgm:t>
    </dgm:pt>
    <dgm:pt modelId="{DD667ECE-3A4B-41F2-B524-7800D5FC56E0}" type="parTrans" cxnId="{E6EBBC37-03D1-4379-8B23-E4753411A1A1}">
      <dgm:prSet/>
      <dgm:spPr/>
      <dgm:t>
        <a:bodyPr/>
        <a:lstStyle/>
        <a:p>
          <a:endParaRPr lang="en-ID"/>
        </a:p>
      </dgm:t>
    </dgm:pt>
    <dgm:pt modelId="{7E452F92-5EDD-4E2A-91A6-85A898C5C11D}" type="sibTrans" cxnId="{E6EBBC37-03D1-4379-8B23-E4753411A1A1}">
      <dgm:prSet/>
      <dgm:spPr/>
      <dgm:t>
        <a:bodyPr/>
        <a:lstStyle/>
        <a:p>
          <a:endParaRPr lang="en-ID"/>
        </a:p>
      </dgm:t>
    </dgm:pt>
    <dgm:pt modelId="{A5CF2277-0789-499F-8B3A-EE78B475E64E}">
      <dgm:prSet phldrT="[Text]"/>
      <dgm:spPr>
        <a:solidFill>
          <a:schemeClr val="accent1">
            <a:lumMod val="25000"/>
          </a:schemeClr>
        </a:solidFill>
      </dgm:spPr>
      <dgm:t>
        <a:bodyPr/>
        <a:lstStyle/>
        <a:p>
          <a:endParaRPr lang="en-US" dirty="0">
            <a:solidFill>
              <a:srgbClr val="FFC000"/>
            </a:solidFill>
          </a:endParaRPr>
        </a:p>
        <a:p>
          <a:r>
            <a:rPr lang="id-ID" dirty="0">
              <a:solidFill>
                <a:srgbClr val="FFC000"/>
              </a:solidFill>
            </a:rPr>
            <a:t>PENCIPTAAN &amp; PEMELIHARAAN</a:t>
          </a:r>
        </a:p>
        <a:p>
          <a:r>
            <a:rPr lang="id-ID" dirty="0">
              <a:solidFill>
                <a:srgbClr val="FFC000"/>
              </a:solidFill>
            </a:rPr>
            <a:t>51: 56, 2: 21, 21: 92, </a:t>
          </a:r>
          <a:endParaRPr lang="en-ID" dirty="0"/>
        </a:p>
      </dgm:t>
    </dgm:pt>
    <dgm:pt modelId="{FC21BFA1-7629-4416-9DDB-27630AE8A7CE}" type="parTrans" cxnId="{8C207F4B-95A2-450F-A1CB-3327DA989E88}">
      <dgm:prSet/>
      <dgm:spPr/>
      <dgm:t>
        <a:bodyPr/>
        <a:lstStyle/>
        <a:p>
          <a:endParaRPr lang="en-ID"/>
        </a:p>
      </dgm:t>
    </dgm:pt>
    <dgm:pt modelId="{0AB66249-67B8-4A1C-9D5A-7942EAA6AF64}" type="sibTrans" cxnId="{8C207F4B-95A2-450F-A1CB-3327DA989E88}">
      <dgm:prSet/>
      <dgm:spPr/>
      <dgm:t>
        <a:bodyPr/>
        <a:lstStyle/>
        <a:p>
          <a:endParaRPr lang="en-ID"/>
        </a:p>
      </dgm:t>
    </dgm:pt>
    <dgm:pt modelId="{390E6BE5-52FF-4E62-842B-DAD0924BAF1F}">
      <dgm:prSet phldrT="[Text]"/>
      <dgm:spPr>
        <a:solidFill>
          <a:schemeClr val="accent5">
            <a:lumMod val="75000"/>
          </a:schemeClr>
        </a:solidFill>
      </dgm:spPr>
      <dgm:t>
        <a:bodyPr/>
        <a:lstStyle/>
        <a:p>
          <a:endParaRPr lang="en-US" dirty="0"/>
        </a:p>
        <a:p>
          <a:r>
            <a:rPr lang="id-ID" dirty="0"/>
            <a:t>MANUSIA ADALAH MAKHLUK YANG PALING SEMPURNA</a:t>
          </a:r>
        </a:p>
        <a:p>
          <a:r>
            <a:rPr lang="id-ID" dirty="0"/>
            <a:t>95: 4, 17: 70, 23: 115</a:t>
          </a:r>
          <a:endParaRPr lang="en-ID" dirty="0"/>
        </a:p>
      </dgm:t>
    </dgm:pt>
    <dgm:pt modelId="{CDC26E05-D2DB-491F-8590-5D509FA656BF}" type="parTrans" cxnId="{7FA7D1FA-4AFE-4E12-8238-104D199B7125}">
      <dgm:prSet/>
      <dgm:spPr/>
      <dgm:t>
        <a:bodyPr/>
        <a:lstStyle/>
        <a:p>
          <a:endParaRPr lang="en-ID"/>
        </a:p>
      </dgm:t>
    </dgm:pt>
    <dgm:pt modelId="{F0967E55-2F99-427E-B53D-F2CE7979F6F3}" type="sibTrans" cxnId="{7FA7D1FA-4AFE-4E12-8238-104D199B7125}">
      <dgm:prSet/>
      <dgm:spPr/>
      <dgm:t>
        <a:bodyPr/>
        <a:lstStyle/>
        <a:p>
          <a:endParaRPr lang="en-ID"/>
        </a:p>
      </dgm:t>
    </dgm:pt>
    <dgm:pt modelId="{03870303-26A8-46B0-9847-160CB314E9D5}">
      <dgm:prSet phldrT="[Text]"/>
      <dgm:spPr>
        <a:solidFill>
          <a:schemeClr val="accent6">
            <a:lumMod val="50000"/>
          </a:schemeClr>
        </a:solidFill>
      </dgm:spPr>
      <dgm:t>
        <a:bodyPr/>
        <a:lstStyle/>
        <a:p>
          <a:r>
            <a:rPr lang="id-ID" dirty="0">
              <a:solidFill>
                <a:srgbClr val="FFFF00"/>
              </a:solidFill>
            </a:rPr>
            <a:t>ALLAH BERKUASA ATAS SEGALA SESUATU </a:t>
          </a:r>
        </a:p>
        <a:p>
          <a:r>
            <a:rPr lang="id-ID" dirty="0">
              <a:solidFill>
                <a:srgbClr val="FFFF00"/>
              </a:solidFill>
            </a:rPr>
            <a:t>3: 109, 3: 83, 11: 123, 6:162</a:t>
          </a:r>
          <a:endParaRPr lang="en-US" dirty="0">
            <a:solidFill>
              <a:srgbClr val="FFFF00"/>
            </a:solidFill>
          </a:endParaRPr>
        </a:p>
        <a:p>
          <a:endParaRPr lang="en-ID" dirty="0"/>
        </a:p>
      </dgm:t>
    </dgm:pt>
    <dgm:pt modelId="{0033C1B8-D629-4034-A0EE-CFECAAB8AFD5}" type="parTrans" cxnId="{2567C340-EF2E-4C3D-97CF-487C688AA3A9}">
      <dgm:prSet/>
      <dgm:spPr/>
      <dgm:t>
        <a:bodyPr/>
        <a:lstStyle/>
        <a:p>
          <a:endParaRPr lang="en-ID"/>
        </a:p>
      </dgm:t>
    </dgm:pt>
    <dgm:pt modelId="{F47E938F-12C5-4DB2-B52A-F7BBEB8DCCAD}" type="sibTrans" cxnId="{2567C340-EF2E-4C3D-97CF-487C688AA3A9}">
      <dgm:prSet/>
      <dgm:spPr/>
      <dgm:t>
        <a:bodyPr/>
        <a:lstStyle/>
        <a:p>
          <a:endParaRPr lang="en-ID"/>
        </a:p>
      </dgm:t>
    </dgm:pt>
    <dgm:pt modelId="{F797E2CF-913C-4E2F-9BA1-A5A091629F14}">
      <dgm:prSet phldrT="[Text]"/>
      <dgm:spPr>
        <a:solidFill>
          <a:schemeClr val="tx2">
            <a:lumMod val="75000"/>
          </a:schemeClr>
        </a:solidFill>
      </dgm:spPr>
      <dgm:t>
        <a:bodyPr/>
        <a:lstStyle/>
        <a:p>
          <a:r>
            <a:rPr lang="id-ID" dirty="0">
              <a:solidFill>
                <a:srgbClr val="FFC000"/>
              </a:solidFill>
            </a:rPr>
            <a:t>MANUSIA MEMPUNYAI TUGAS MULIA</a:t>
          </a:r>
        </a:p>
        <a:p>
          <a:r>
            <a:rPr lang="id-ID" dirty="0">
              <a:solidFill>
                <a:srgbClr val="FFC000"/>
              </a:solidFill>
            </a:rPr>
            <a:t>2:30, 11: 61</a:t>
          </a:r>
          <a:endParaRPr lang="en-US" dirty="0">
            <a:solidFill>
              <a:srgbClr val="FFC000"/>
            </a:solidFill>
          </a:endParaRPr>
        </a:p>
        <a:p>
          <a:endParaRPr lang="en-ID" dirty="0"/>
        </a:p>
      </dgm:t>
    </dgm:pt>
    <dgm:pt modelId="{2B1F8CDB-C939-4DB7-9145-69DCDDD5ADEC}" type="parTrans" cxnId="{7A30375E-24ED-4358-8867-5FB1D8C69188}">
      <dgm:prSet/>
      <dgm:spPr/>
      <dgm:t>
        <a:bodyPr/>
        <a:lstStyle/>
        <a:p>
          <a:endParaRPr lang="en-ID"/>
        </a:p>
      </dgm:t>
    </dgm:pt>
    <dgm:pt modelId="{55CA97B8-36C0-46F7-9D28-283007121CFF}" type="sibTrans" cxnId="{7A30375E-24ED-4358-8867-5FB1D8C69188}">
      <dgm:prSet/>
      <dgm:spPr/>
      <dgm:t>
        <a:bodyPr/>
        <a:lstStyle/>
        <a:p>
          <a:endParaRPr lang="en-ID"/>
        </a:p>
      </dgm:t>
    </dgm:pt>
    <dgm:pt modelId="{FF90AAB9-1DEB-4D37-ABD8-BB0CED9528A1}" type="pres">
      <dgm:prSet presAssocID="{1209D52D-48A5-4161-B8E7-6FC6A5A4691E}" presName="diagram" presStyleCnt="0">
        <dgm:presLayoutVars>
          <dgm:chMax val="1"/>
          <dgm:dir/>
          <dgm:animLvl val="ctr"/>
          <dgm:resizeHandles val="exact"/>
        </dgm:presLayoutVars>
      </dgm:prSet>
      <dgm:spPr/>
    </dgm:pt>
    <dgm:pt modelId="{AE82A369-6E96-410C-9B04-48D8DAEC7B06}" type="pres">
      <dgm:prSet presAssocID="{1209D52D-48A5-4161-B8E7-6FC6A5A4691E}" presName="matrix" presStyleCnt="0"/>
      <dgm:spPr/>
    </dgm:pt>
    <dgm:pt modelId="{D24DEE68-F254-4C71-B744-EAF360093532}" type="pres">
      <dgm:prSet presAssocID="{1209D52D-48A5-4161-B8E7-6FC6A5A4691E}" presName="tile1" presStyleLbl="node1" presStyleIdx="0" presStyleCnt="4"/>
      <dgm:spPr/>
    </dgm:pt>
    <dgm:pt modelId="{FDEDDD0C-BE63-4FA1-A9E9-2FE708849A43}" type="pres">
      <dgm:prSet presAssocID="{1209D52D-48A5-4161-B8E7-6FC6A5A4691E}" presName="tile1text" presStyleLbl="node1" presStyleIdx="0" presStyleCnt="4">
        <dgm:presLayoutVars>
          <dgm:chMax val="0"/>
          <dgm:chPref val="0"/>
          <dgm:bulletEnabled val="1"/>
        </dgm:presLayoutVars>
      </dgm:prSet>
      <dgm:spPr/>
    </dgm:pt>
    <dgm:pt modelId="{B68D9C32-5B47-4215-A2DF-02AD3DDAF2A0}" type="pres">
      <dgm:prSet presAssocID="{1209D52D-48A5-4161-B8E7-6FC6A5A4691E}" presName="tile2" presStyleLbl="node1" presStyleIdx="1" presStyleCnt="4"/>
      <dgm:spPr/>
    </dgm:pt>
    <dgm:pt modelId="{13827803-BCB4-43F1-9A88-498223BA52DC}" type="pres">
      <dgm:prSet presAssocID="{1209D52D-48A5-4161-B8E7-6FC6A5A4691E}" presName="tile2text" presStyleLbl="node1" presStyleIdx="1" presStyleCnt="4">
        <dgm:presLayoutVars>
          <dgm:chMax val="0"/>
          <dgm:chPref val="0"/>
          <dgm:bulletEnabled val="1"/>
        </dgm:presLayoutVars>
      </dgm:prSet>
      <dgm:spPr/>
    </dgm:pt>
    <dgm:pt modelId="{D6DFF284-EFC9-4B18-BA0C-4F23B1C2A22A}" type="pres">
      <dgm:prSet presAssocID="{1209D52D-48A5-4161-B8E7-6FC6A5A4691E}" presName="tile3" presStyleLbl="node1" presStyleIdx="2" presStyleCnt="4"/>
      <dgm:spPr/>
    </dgm:pt>
    <dgm:pt modelId="{933131A0-534A-4FD2-B290-037EDF05463D}" type="pres">
      <dgm:prSet presAssocID="{1209D52D-48A5-4161-B8E7-6FC6A5A4691E}" presName="tile3text" presStyleLbl="node1" presStyleIdx="2" presStyleCnt="4">
        <dgm:presLayoutVars>
          <dgm:chMax val="0"/>
          <dgm:chPref val="0"/>
          <dgm:bulletEnabled val="1"/>
        </dgm:presLayoutVars>
      </dgm:prSet>
      <dgm:spPr/>
    </dgm:pt>
    <dgm:pt modelId="{D2302EB9-6A31-44A6-A131-AA2FFE43AEFE}" type="pres">
      <dgm:prSet presAssocID="{1209D52D-48A5-4161-B8E7-6FC6A5A4691E}" presName="tile4" presStyleLbl="node1" presStyleIdx="3" presStyleCnt="4"/>
      <dgm:spPr/>
    </dgm:pt>
    <dgm:pt modelId="{FA62A88F-02A3-454B-B2BD-AEF6C98ADF39}" type="pres">
      <dgm:prSet presAssocID="{1209D52D-48A5-4161-B8E7-6FC6A5A4691E}" presName="tile4text" presStyleLbl="node1" presStyleIdx="3" presStyleCnt="4">
        <dgm:presLayoutVars>
          <dgm:chMax val="0"/>
          <dgm:chPref val="0"/>
          <dgm:bulletEnabled val="1"/>
        </dgm:presLayoutVars>
      </dgm:prSet>
      <dgm:spPr/>
    </dgm:pt>
    <dgm:pt modelId="{40880042-EDCA-41B4-827F-31D670B8BCAB}" type="pres">
      <dgm:prSet presAssocID="{1209D52D-48A5-4161-B8E7-6FC6A5A4691E}" presName="centerTile" presStyleLbl="fgShp" presStyleIdx="0" presStyleCnt="1">
        <dgm:presLayoutVars>
          <dgm:chMax val="0"/>
          <dgm:chPref val="0"/>
        </dgm:presLayoutVars>
      </dgm:prSet>
      <dgm:spPr/>
    </dgm:pt>
  </dgm:ptLst>
  <dgm:cxnLst>
    <dgm:cxn modelId="{A6DF990F-33B8-40C4-BC42-BE6ECDF1140B}" type="presOf" srcId="{4C979B44-9D6B-450B-9D12-88CBD9B7F60B}" destId="{40880042-EDCA-41B4-827F-31D670B8BCAB}" srcOrd="0" destOrd="0" presId="urn:microsoft.com/office/officeart/2005/8/layout/matrix1"/>
    <dgm:cxn modelId="{25907E1C-63A5-4978-B827-CA165379948C}" type="presOf" srcId="{1209D52D-48A5-4161-B8E7-6FC6A5A4691E}" destId="{FF90AAB9-1DEB-4D37-ABD8-BB0CED9528A1}" srcOrd="0" destOrd="0" presId="urn:microsoft.com/office/officeart/2005/8/layout/matrix1"/>
    <dgm:cxn modelId="{F3316B1F-7CE6-48D7-9157-82951715306F}" type="presOf" srcId="{390E6BE5-52FF-4E62-842B-DAD0924BAF1F}" destId="{13827803-BCB4-43F1-9A88-498223BA52DC}" srcOrd="1" destOrd="0" presId="urn:microsoft.com/office/officeart/2005/8/layout/matrix1"/>
    <dgm:cxn modelId="{CB704F2D-36D8-4343-9776-4E189A9A9655}" type="presOf" srcId="{03870303-26A8-46B0-9847-160CB314E9D5}" destId="{D6DFF284-EFC9-4B18-BA0C-4F23B1C2A22A}" srcOrd="0" destOrd="0" presId="urn:microsoft.com/office/officeart/2005/8/layout/matrix1"/>
    <dgm:cxn modelId="{E6EBBC37-03D1-4379-8B23-E4753411A1A1}" srcId="{1209D52D-48A5-4161-B8E7-6FC6A5A4691E}" destId="{4C979B44-9D6B-450B-9D12-88CBD9B7F60B}" srcOrd="0" destOrd="0" parTransId="{DD667ECE-3A4B-41F2-B524-7800D5FC56E0}" sibTransId="{7E452F92-5EDD-4E2A-91A6-85A898C5C11D}"/>
    <dgm:cxn modelId="{2567C340-EF2E-4C3D-97CF-487C688AA3A9}" srcId="{4C979B44-9D6B-450B-9D12-88CBD9B7F60B}" destId="{03870303-26A8-46B0-9847-160CB314E9D5}" srcOrd="2" destOrd="0" parTransId="{0033C1B8-D629-4034-A0EE-CFECAAB8AFD5}" sibTransId="{F47E938F-12C5-4DB2-B52A-F7BBEB8DCCAD}"/>
    <dgm:cxn modelId="{7A30375E-24ED-4358-8867-5FB1D8C69188}" srcId="{4C979B44-9D6B-450B-9D12-88CBD9B7F60B}" destId="{F797E2CF-913C-4E2F-9BA1-A5A091629F14}" srcOrd="3" destOrd="0" parTransId="{2B1F8CDB-C939-4DB7-9145-69DCDDD5ADEC}" sibTransId="{55CA97B8-36C0-46F7-9D28-283007121CFF}"/>
    <dgm:cxn modelId="{8C207F4B-95A2-450F-A1CB-3327DA989E88}" srcId="{4C979B44-9D6B-450B-9D12-88CBD9B7F60B}" destId="{A5CF2277-0789-499F-8B3A-EE78B475E64E}" srcOrd="0" destOrd="0" parTransId="{FC21BFA1-7629-4416-9DDB-27630AE8A7CE}" sibTransId="{0AB66249-67B8-4A1C-9D5A-7942EAA6AF64}"/>
    <dgm:cxn modelId="{8E5D44BC-C7BD-4A42-9A7A-63ED279EDFDA}" type="presOf" srcId="{F797E2CF-913C-4E2F-9BA1-A5A091629F14}" destId="{FA62A88F-02A3-454B-B2BD-AEF6C98ADF39}" srcOrd="1" destOrd="0" presId="urn:microsoft.com/office/officeart/2005/8/layout/matrix1"/>
    <dgm:cxn modelId="{61B7EAC7-D7A8-4A58-B47E-9F6F72583915}" type="presOf" srcId="{A5CF2277-0789-499F-8B3A-EE78B475E64E}" destId="{FDEDDD0C-BE63-4FA1-A9E9-2FE708849A43}" srcOrd="1" destOrd="0" presId="urn:microsoft.com/office/officeart/2005/8/layout/matrix1"/>
    <dgm:cxn modelId="{DA5FF0D8-7246-463D-8B26-30D82468C6AA}" type="presOf" srcId="{03870303-26A8-46B0-9847-160CB314E9D5}" destId="{933131A0-534A-4FD2-B290-037EDF05463D}" srcOrd="1" destOrd="0" presId="urn:microsoft.com/office/officeart/2005/8/layout/matrix1"/>
    <dgm:cxn modelId="{249198D9-8AA4-4B25-B515-342B654B0B09}" type="presOf" srcId="{390E6BE5-52FF-4E62-842B-DAD0924BAF1F}" destId="{B68D9C32-5B47-4215-A2DF-02AD3DDAF2A0}" srcOrd="0" destOrd="0" presId="urn:microsoft.com/office/officeart/2005/8/layout/matrix1"/>
    <dgm:cxn modelId="{D0A1F9DB-EC77-41B1-B974-8C68FCE1147D}" type="presOf" srcId="{A5CF2277-0789-499F-8B3A-EE78B475E64E}" destId="{D24DEE68-F254-4C71-B744-EAF360093532}" srcOrd="0" destOrd="0" presId="urn:microsoft.com/office/officeart/2005/8/layout/matrix1"/>
    <dgm:cxn modelId="{C0F587DD-E443-4891-B99A-E804378A253D}" type="presOf" srcId="{F797E2CF-913C-4E2F-9BA1-A5A091629F14}" destId="{D2302EB9-6A31-44A6-A131-AA2FFE43AEFE}" srcOrd="0" destOrd="0" presId="urn:microsoft.com/office/officeart/2005/8/layout/matrix1"/>
    <dgm:cxn modelId="{7FA7D1FA-4AFE-4E12-8238-104D199B7125}" srcId="{4C979B44-9D6B-450B-9D12-88CBD9B7F60B}" destId="{390E6BE5-52FF-4E62-842B-DAD0924BAF1F}" srcOrd="1" destOrd="0" parTransId="{CDC26E05-D2DB-491F-8590-5D509FA656BF}" sibTransId="{F0967E55-2F99-427E-B53D-F2CE7979F6F3}"/>
    <dgm:cxn modelId="{948DC438-9BF6-4405-AE46-AB9716C9007A}" type="presParOf" srcId="{FF90AAB9-1DEB-4D37-ABD8-BB0CED9528A1}" destId="{AE82A369-6E96-410C-9B04-48D8DAEC7B06}" srcOrd="0" destOrd="0" presId="urn:microsoft.com/office/officeart/2005/8/layout/matrix1"/>
    <dgm:cxn modelId="{D9D01BF8-905A-4BE0-A41F-4BEC8071CC97}" type="presParOf" srcId="{AE82A369-6E96-410C-9B04-48D8DAEC7B06}" destId="{D24DEE68-F254-4C71-B744-EAF360093532}" srcOrd="0" destOrd="0" presId="urn:microsoft.com/office/officeart/2005/8/layout/matrix1"/>
    <dgm:cxn modelId="{CF7ABB8E-47F0-4FC6-BA74-DFB70767042C}" type="presParOf" srcId="{AE82A369-6E96-410C-9B04-48D8DAEC7B06}" destId="{FDEDDD0C-BE63-4FA1-A9E9-2FE708849A43}" srcOrd="1" destOrd="0" presId="urn:microsoft.com/office/officeart/2005/8/layout/matrix1"/>
    <dgm:cxn modelId="{FDDFC8FB-025E-49C8-B0DE-9450E1598EEF}" type="presParOf" srcId="{AE82A369-6E96-410C-9B04-48D8DAEC7B06}" destId="{B68D9C32-5B47-4215-A2DF-02AD3DDAF2A0}" srcOrd="2" destOrd="0" presId="urn:microsoft.com/office/officeart/2005/8/layout/matrix1"/>
    <dgm:cxn modelId="{5B9966DF-E214-4866-94E9-89C0495BF596}" type="presParOf" srcId="{AE82A369-6E96-410C-9B04-48D8DAEC7B06}" destId="{13827803-BCB4-43F1-9A88-498223BA52DC}" srcOrd="3" destOrd="0" presId="urn:microsoft.com/office/officeart/2005/8/layout/matrix1"/>
    <dgm:cxn modelId="{7C5C4DCF-EACB-42C8-B9AB-6BC5DC4009BA}" type="presParOf" srcId="{AE82A369-6E96-410C-9B04-48D8DAEC7B06}" destId="{D6DFF284-EFC9-4B18-BA0C-4F23B1C2A22A}" srcOrd="4" destOrd="0" presId="urn:microsoft.com/office/officeart/2005/8/layout/matrix1"/>
    <dgm:cxn modelId="{1A5FBC7F-A4E3-43D3-8CFD-1EECF08D61A1}" type="presParOf" srcId="{AE82A369-6E96-410C-9B04-48D8DAEC7B06}" destId="{933131A0-534A-4FD2-B290-037EDF05463D}" srcOrd="5" destOrd="0" presId="urn:microsoft.com/office/officeart/2005/8/layout/matrix1"/>
    <dgm:cxn modelId="{E10F61B2-86D2-413A-9A28-F02C96AD3091}" type="presParOf" srcId="{AE82A369-6E96-410C-9B04-48D8DAEC7B06}" destId="{D2302EB9-6A31-44A6-A131-AA2FFE43AEFE}" srcOrd="6" destOrd="0" presId="urn:microsoft.com/office/officeart/2005/8/layout/matrix1"/>
    <dgm:cxn modelId="{D2E466BA-9BDF-42AC-B4CD-83576594FC70}" type="presParOf" srcId="{AE82A369-6E96-410C-9B04-48D8DAEC7B06}" destId="{FA62A88F-02A3-454B-B2BD-AEF6C98ADF39}" srcOrd="7" destOrd="0" presId="urn:microsoft.com/office/officeart/2005/8/layout/matrix1"/>
    <dgm:cxn modelId="{ABD5A4BC-E799-4994-A523-7D2C23AAB8DD}" type="presParOf" srcId="{FF90AAB9-1DEB-4D37-ABD8-BB0CED9528A1}" destId="{40880042-EDCA-41B4-827F-31D670B8BCAB}"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6F4FFD-200B-4B9D-A236-6FCF6F509FB7}"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n-ID"/>
        </a:p>
      </dgm:t>
    </dgm:pt>
    <dgm:pt modelId="{5C8B8F3A-FFB0-4ECB-964C-4917F3322F9E}">
      <dgm:prSet phldrT="[Text]" custT="1"/>
      <dgm:spPr>
        <a:solidFill>
          <a:schemeClr val="accent4">
            <a:lumMod val="50000"/>
          </a:schemeClr>
        </a:solidFill>
      </dgm:spPr>
      <dgm:t>
        <a:bodyPr/>
        <a:lstStyle/>
        <a:p>
          <a:pPr>
            <a:buSzPts val="1100"/>
            <a:buFont typeface="Times New Roman" panose="02020603050405020304" pitchFamily="18" charset="0"/>
            <a:buAutoNum type="alphaLcPeriod"/>
          </a:pPr>
          <a:r>
            <a:rPr lang="id-ID" sz="2400" b="1" dirty="0"/>
            <a:t>PRINSIP </a:t>
          </a:r>
        </a:p>
        <a:p>
          <a:r>
            <a:rPr lang="id-ID" sz="2400" b="1" dirty="0"/>
            <a:t>IBADAH</a:t>
          </a:r>
          <a:endParaRPr lang="en-ID" sz="2400" dirty="0"/>
        </a:p>
      </dgm:t>
    </dgm:pt>
    <dgm:pt modelId="{7AA5F516-6A19-4ED9-9079-8299BCB8DF20}" type="parTrans" cxnId="{B8DBBC24-284F-4E88-BC65-F7253147D1F2}">
      <dgm:prSet/>
      <dgm:spPr/>
      <dgm:t>
        <a:bodyPr/>
        <a:lstStyle/>
        <a:p>
          <a:endParaRPr lang="en-ID"/>
        </a:p>
      </dgm:t>
    </dgm:pt>
    <dgm:pt modelId="{1A0D65F9-5721-43BB-80B1-2573EBF23CFE}" type="sibTrans" cxnId="{B8DBBC24-284F-4E88-BC65-F7253147D1F2}">
      <dgm:prSet/>
      <dgm:spPr/>
      <dgm:t>
        <a:bodyPr/>
        <a:lstStyle/>
        <a:p>
          <a:endParaRPr lang="en-ID"/>
        </a:p>
      </dgm:t>
    </dgm:pt>
    <dgm:pt modelId="{DFB3BEEE-2832-4B51-B4D0-4106573182DE}">
      <dgm:prSet phldrT="[Text]" custT="1"/>
      <dgm:spPr>
        <a:solidFill>
          <a:schemeClr val="accent5">
            <a:lumMod val="75000"/>
          </a:schemeClr>
        </a:solidFill>
      </dgm:spPr>
      <dgm:t>
        <a:bodyPr/>
        <a:lstStyle/>
        <a:p>
          <a:pPr>
            <a:buSzPts val="1100"/>
            <a:buFont typeface="Times New Roman" panose="02020603050405020304" pitchFamily="18" charset="0"/>
            <a:buAutoNum type="alphaLcPeriod"/>
          </a:pPr>
          <a:r>
            <a:rPr lang="id-ID" sz="1600" b="1" dirty="0">
              <a:solidFill>
                <a:srgbClr val="FFFF00"/>
              </a:solidFill>
            </a:rPr>
            <a:t>MENGESAKAN ALLAH</a:t>
          </a:r>
          <a:endParaRPr lang="en-ID" sz="1600" b="1" dirty="0"/>
        </a:p>
      </dgm:t>
    </dgm:pt>
    <dgm:pt modelId="{A474601C-9319-4FB3-8FA9-92934A21FACF}" type="parTrans" cxnId="{39812FAB-D007-4A76-8FE5-405198FE19DF}">
      <dgm:prSet/>
      <dgm:spPr/>
      <dgm:t>
        <a:bodyPr/>
        <a:lstStyle/>
        <a:p>
          <a:endParaRPr lang="en-ID"/>
        </a:p>
      </dgm:t>
    </dgm:pt>
    <dgm:pt modelId="{85F831F5-8269-4406-8A87-6224D230476D}" type="sibTrans" cxnId="{39812FAB-D007-4A76-8FE5-405198FE19DF}">
      <dgm:prSet/>
      <dgm:spPr/>
      <dgm:t>
        <a:bodyPr/>
        <a:lstStyle/>
        <a:p>
          <a:endParaRPr lang="en-ID"/>
        </a:p>
      </dgm:t>
    </dgm:pt>
    <dgm:pt modelId="{5C150E03-2ABD-4E9D-A226-B865425C0D28}">
      <dgm:prSet phldrT="[Text]" custT="1"/>
      <dgm:spPr>
        <a:solidFill>
          <a:schemeClr val="accent1">
            <a:lumMod val="50000"/>
          </a:schemeClr>
        </a:solidFill>
        <a:ln>
          <a:solidFill>
            <a:schemeClr val="accent1">
              <a:lumMod val="50000"/>
            </a:schemeClr>
          </a:solidFill>
        </a:ln>
      </dgm:spPr>
      <dgm:t>
        <a:bodyPr/>
        <a:lstStyle/>
        <a:p>
          <a:pPr>
            <a:buSzPts val="1100"/>
            <a:buFont typeface="Times New Roman" panose="02020603050405020304" pitchFamily="18" charset="0"/>
            <a:buAutoNum type="alphaLcPeriod"/>
          </a:pPr>
          <a:r>
            <a:rPr lang="id-ID" sz="2000" b="1" dirty="0"/>
            <a:t>TANPA PERANTARA</a:t>
          </a:r>
          <a:endParaRPr lang="en-ID" sz="2000" b="1" dirty="0"/>
        </a:p>
      </dgm:t>
    </dgm:pt>
    <dgm:pt modelId="{234704BA-51C7-4555-A900-267334E1F7F8}" type="parTrans" cxnId="{951718FE-B72B-41F5-9F38-847FFFE7CE17}">
      <dgm:prSet/>
      <dgm:spPr/>
      <dgm:t>
        <a:bodyPr/>
        <a:lstStyle/>
        <a:p>
          <a:endParaRPr lang="en-ID"/>
        </a:p>
      </dgm:t>
    </dgm:pt>
    <dgm:pt modelId="{7F27EC71-9B3E-4FA2-8158-4B207CDD97E1}" type="sibTrans" cxnId="{951718FE-B72B-41F5-9F38-847FFFE7CE17}">
      <dgm:prSet/>
      <dgm:spPr/>
      <dgm:t>
        <a:bodyPr/>
        <a:lstStyle/>
        <a:p>
          <a:endParaRPr lang="en-ID"/>
        </a:p>
      </dgm:t>
    </dgm:pt>
    <dgm:pt modelId="{28C2C171-36A3-4FF3-9041-AD94F9AF37F8}">
      <dgm:prSet phldrT="[Text]" custT="1"/>
      <dgm:spPr>
        <a:solidFill>
          <a:schemeClr val="accent1">
            <a:lumMod val="75000"/>
          </a:schemeClr>
        </a:solidFill>
      </dgm:spPr>
      <dgm:t>
        <a:bodyPr/>
        <a:lstStyle/>
        <a:p>
          <a:pPr>
            <a:buSzPts val="1100"/>
            <a:buFont typeface="Times New Roman" panose="02020603050405020304" pitchFamily="18" charset="0"/>
            <a:buAutoNum type="alphaLcPeriod"/>
          </a:pPr>
          <a:r>
            <a:rPr lang="id-ID" sz="2400" b="1" dirty="0">
              <a:solidFill>
                <a:schemeClr val="accent1">
                  <a:lumMod val="10000"/>
                </a:schemeClr>
              </a:solidFill>
            </a:rPr>
            <a:t>IKHLAS</a:t>
          </a:r>
          <a:endParaRPr lang="en-ID" sz="2400" b="1" dirty="0">
            <a:solidFill>
              <a:schemeClr val="accent1">
                <a:lumMod val="10000"/>
              </a:schemeClr>
            </a:solidFill>
          </a:endParaRPr>
        </a:p>
      </dgm:t>
    </dgm:pt>
    <dgm:pt modelId="{017F414A-7FBF-4A77-B0AC-4D0B2CEE35E1}" type="parTrans" cxnId="{EF2A6404-5861-4EBF-9DB0-72DE3EC516E9}">
      <dgm:prSet/>
      <dgm:spPr/>
      <dgm:t>
        <a:bodyPr/>
        <a:lstStyle/>
        <a:p>
          <a:endParaRPr lang="en-ID"/>
        </a:p>
      </dgm:t>
    </dgm:pt>
    <dgm:pt modelId="{0EA3FDF3-DCA2-4AEE-A2B5-0B701B84C345}" type="sibTrans" cxnId="{EF2A6404-5861-4EBF-9DB0-72DE3EC516E9}">
      <dgm:prSet/>
      <dgm:spPr/>
      <dgm:t>
        <a:bodyPr/>
        <a:lstStyle/>
        <a:p>
          <a:endParaRPr lang="en-ID"/>
        </a:p>
      </dgm:t>
    </dgm:pt>
    <dgm:pt modelId="{B693DDFC-CE17-41FC-9DE5-3244D35D7A6F}">
      <dgm:prSet phldrT="[Text]"/>
      <dgm:spPr>
        <a:solidFill>
          <a:schemeClr val="accent2">
            <a:lumMod val="50000"/>
          </a:schemeClr>
        </a:solidFill>
      </dgm:spPr>
      <dgm:t>
        <a:bodyPr/>
        <a:lstStyle/>
        <a:p>
          <a:pPr>
            <a:buSzPts val="1100"/>
            <a:buFont typeface="Times New Roman" panose="02020603050405020304" pitchFamily="18" charset="0"/>
            <a:buAutoNum type="alphaLcPeriod"/>
          </a:pPr>
          <a:r>
            <a:rPr lang="id-ID" b="1" dirty="0">
              <a:solidFill>
                <a:schemeClr val="accent6">
                  <a:lumMod val="90000"/>
                </a:schemeClr>
              </a:solidFill>
            </a:rPr>
            <a:t>SESUAI TUNTUNAN</a:t>
          </a:r>
          <a:endParaRPr lang="en-ID" b="1" dirty="0"/>
        </a:p>
      </dgm:t>
    </dgm:pt>
    <dgm:pt modelId="{05FD92A6-8A50-4C30-81EE-337D4FED2E3F}" type="parTrans" cxnId="{358E5E04-73C6-49B8-9B24-14F4DC7B36C4}">
      <dgm:prSet/>
      <dgm:spPr/>
      <dgm:t>
        <a:bodyPr/>
        <a:lstStyle/>
        <a:p>
          <a:endParaRPr lang="en-ID"/>
        </a:p>
      </dgm:t>
    </dgm:pt>
    <dgm:pt modelId="{85A06AC9-6E68-4DD4-8FAD-5DFD35478B13}" type="sibTrans" cxnId="{358E5E04-73C6-49B8-9B24-14F4DC7B36C4}">
      <dgm:prSet/>
      <dgm:spPr/>
      <dgm:t>
        <a:bodyPr/>
        <a:lstStyle/>
        <a:p>
          <a:endParaRPr lang="en-ID"/>
        </a:p>
      </dgm:t>
    </dgm:pt>
    <dgm:pt modelId="{F3195F76-413F-438B-8518-0E7718BB2187}">
      <dgm:prSet phldrT="[Text]" custT="1"/>
      <dgm:spPr>
        <a:solidFill>
          <a:schemeClr val="accent2">
            <a:lumMod val="75000"/>
          </a:schemeClr>
        </a:solidFill>
      </dgm:spPr>
      <dgm:t>
        <a:bodyPr/>
        <a:lstStyle/>
        <a:p>
          <a:pPr>
            <a:buSzPts val="1100"/>
            <a:buFont typeface="Times New Roman" panose="02020603050405020304" pitchFamily="18" charset="0"/>
            <a:buAutoNum type="alphaLcPeriod"/>
          </a:pPr>
          <a:r>
            <a:rPr lang="id-ID" sz="1800" b="1" dirty="0">
              <a:solidFill>
                <a:srgbClr val="92D050"/>
              </a:solidFill>
            </a:rPr>
            <a:t>SEIMBANG JASMANI DAN ROHANI</a:t>
          </a:r>
          <a:endParaRPr lang="en-ID" sz="1800" b="1" dirty="0"/>
        </a:p>
      </dgm:t>
    </dgm:pt>
    <dgm:pt modelId="{9738615C-56A7-4FC6-A81E-8C1EF7D0B6B0}" type="parTrans" cxnId="{FDEE8185-F3C1-44DB-B38C-5BDEC5BB4EA4}">
      <dgm:prSet/>
      <dgm:spPr/>
      <dgm:t>
        <a:bodyPr/>
        <a:lstStyle/>
        <a:p>
          <a:endParaRPr lang="en-ID"/>
        </a:p>
      </dgm:t>
    </dgm:pt>
    <dgm:pt modelId="{19E7F2D8-E93E-4C29-B0F9-C3E72259507A}" type="sibTrans" cxnId="{FDEE8185-F3C1-44DB-B38C-5BDEC5BB4EA4}">
      <dgm:prSet/>
      <dgm:spPr/>
      <dgm:t>
        <a:bodyPr/>
        <a:lstStyle/>
        <a:p>
          <a:endParaRPr lang="en-ID"/>
        </a:p>
      </dgm:t>
    </dgm:pt>
    <dgm:pt modelId="{2A5DD003-AA86-424D-84CB-9691E0B1B4D2}">
      <dgm:prSet phldrT="[Text]" custT="1"/>
      <dgm:spPr>
        <a:solidFill>
          <a:schemeClr val="tx2">
            <a:lumMod val="75000"/>
            <a:lumOff val="25000"/>
          </a:schemeClr>
        </a:solidFill>
      </dgm:spPr>
      <dgm:t>
        <a:bodyPr/>
        <a:lstStyle/>
        <a:p>
          <a:pPr>
            <a:buSzPts val="1100"/>
            <a:buFont typeface="Times New Roman" panose="02020603050405020304" pitchFamily="18" charset="0"/>
            <a:buAutoNum type="alphaLcPeriod"/>
          </a:pPr>
          <a:r>
            <a:rPr lang="id-ID" sz="1400" b="1" dirty="0">
              <a:solidFill>
                <a:schemeClr val="bg1">
                  <a:lumMod val="95000"/>
                </a:schemeClr>
              </a:solidFill>
            </a:rPr>
            <a:t>RINGAN DAN MERINGANKAN</a:t>
          </a:r>
          <a:endParaRPr lang="en-ID" sz="1400" b="1" dirty="0"/>
        </a:p>
      </dgm:t>
    </dgm:pt>
    <dgm:pt modelId="{107643DF-760A-4611-BC28-DCFEB5E85C2B}" type="parTrans" cxnId="{29A1AF8D-4933-4F43-B1EA-83D36A2EB7E1}">
      <dgm:prSet/>
      <dgm:spPr/>
      <dgm:t>
        <a:bodyPr/>
        <a:lstStyle/>
        <a:p>
          <a:endParaRPr lang="en-ID"/>
        </a:p>
      </dgm:t>
    </dgm:pt>
    <dgm:pt modelId="{A02FB9E8-8A39-452A-88E1-1CB9E7FC7E41}" type="sibTrans" cxnId="{29A1AF8D-4933-4F43-B1EA-83D36A2EB7E1}">
      <dgm:prSet/>
      <dgm:spPr/>
      <dgm:t>
        <a:bodyPr/>
        <a:lstStyle/>
        <a:p>
          <a:endParaRPr lang="en-ID"/>
        </a:p>
      </dgm:t>
    </dgm:pt>
    <dgm:pt modelId="{8895BE1D-9446-4EBB-AE9C-773E7785504F}" type="pres">
      <dgm:prSet presAssocID="{256F4FFD-200B-4B9D-A236-6FCF6F509FB7}" presName="Name0" presStyleCnt="0">
        <dgm:presLayoutVars>
          <dgm:chMax val="1"/>
          <dgm:chPref val="1"/>
          <dgm:dir/>
          <dgm:animOne val="branch"/>
          <dgm:animLvl val="lvl"/>
        </dgm:presLayoutVars>
      </dgm:prSet>
      <dgm:spPr/>
    </dgm:pt>
    <dgm:pt modelId="{AD7BDF05-23A1-4B87-9AFD-536B52C34861}" type="pres">
      <dgm:prSet presAssocID="{5C8B8F3A-FFB0-4ECB-964C-4917F3322F9E}" presName="Parent" presStyleLbl="node0" presStyleIdx="0" presStyleCnt="1">
        <dgm:presLayoutVars>
          <dgm:chMax val="6"/>
          <dgm:chPref val="6"/>
        </dgm:presLayoutVars>
      </dgm:prSet>
      <dgm:spPr/>
    </dgm:pt>
    <dgm:pt modelId="{C23D10DD-EEEE-4802-BD23-4229108B0191}" type="pres">
      <dgm:prSet presAssocID="{DFB3BEEE-2832-4B51-B4D0-4106573182DE}" presName="Accent1" presStyleCnt="0"/>
      <dgm:spPr/>
    </dgm:pt>
    <dgm:pt modelId="{0813116B-92D5-43E5-92DD-2B32861D2DB6}" type="pres">
      <dgm:prSet presAssocID="{DFB3BEEE-2832-4B51-B4D0-4106573182DE}" presName="Accent" presStyleLbl="bgShp" presStyleIdx="0" presStyleCnt="6"/>
      <dgm:spPr/>
    </dgm:pt>
    <dgm:pt modelId="{8597E369-D81E-4EA9-A8B1-666666E2CBB7}" type="pres">
      <dgm:prSet presAssocID="{DFB3BEEE-2832-4B51-B4D0-4106573182DE}" presName="Child1" presStyleLbl="node1" presStyleIdx="0" presStyleCnt="6">
        <dgm:presLayoutVars>
          <dgm:chMax val="0"/>
          <dgm:chPref val="0"/>
          <dgm:bulletEnabled val="1"/>
        </dgm:presLayoutVars>
      </dgm:prSet>
      <dgm:spPr/>
    </dgm:pt>
    <dgm:pt modelId="{65CFB554-EEC5-44E8-A853-CAFEC04B8DE0}" type="pres">
      <dgm:prSet presAssocID="{5C150E03-2ABD-4E9D-A226-B865425C0D28}" presName="Accent2" presStyleCnt="0"/>
      <dgm:spPr/>
    </dgm:pt>
    <dgm:pt modelId="{9BADC70C-755A-443F-981A-A0BB1203B332}" type="pres">
      <dgm:prSet presAssocID="{5C150E03-2ABD-4E9D-A226-B865425C0D28}" presName="Accent" presStyleLbl="bgShp" presStyleIdx="1" presStyleCnt="6"/>
      <dgm:spPr/>
    </dgm:pt>
    <dgm:pt modelId="{D74B6068-A458-4667-ABAF-03FF02E2729A}" type="pres">
      <dgm:prSet presAssocID="{5C150E03-2ABD-4E9D-A226-B865425C0D28}" presName="Child2" presStyleLbl="node1" presStyleIdx="1" presStyleCnt="6">
        <dgm:presLayoutVars>
          <dgm:chMax val="0"/>
          <dgm:chPref val="0"/>
          <dgm:bulletEnabled val="1"/>
        </dgm:presLayoutVars>
      </dgm:prSet>
      <dgm:spPr/>
    </dgm:pt>
    <dgm:pt modelId="{31E86A30-9CA0-40AE-B6E4-EAB213CA67C3}" type="pres">
      <dgm:prSet presAssocID="{28C2C171-36A3-4FF3-9041-AD94F9AF37F8}" presName="Accent3" presStyleCnt="0"/>
      <dgm:spPr/>
    </dgm:pt>
    <dgm:pt modelId="{C0CC8BCF-88F7-4C36-984A-D5CBC3FF5C1C}" type="pres">
      <dgm:prSet presAssocID="{28C2C171-36A3-4FF3-9041-AD94F9AF37F8}" presName="Accent" presStyleLbl="bgShp" presStyleIdx="2" presStyleCnt="6"/>
      <dgm:spPr/>
    </dgm:pt>
    <dgm:pt modelId="{9D7CD454-2DE1-4B74-969A-C08188B4C004}" type="pres">
      <dgm:prSet presAssocID="{28C2C171-36A3-4FF3-9041-AD94F9AF37F8}" presName="Child3" presStyleLbl="node1" presStyleIdx="2" presStyleCnt="6">
        <dgm:presLayoutVars>
          <dgm:chMax val="0"/>
          <dgm:chPref val="0"/>
          <dgm:bulletEnabled val="1"/>
        </dgm:presLayoutVars>
      </dgm:prSet>
      <dgm:spPr/>
    </dgm:pt>
    <dgm:pt modelId="{031AF3A3-1EDE-4395-B724-4BFF7B256CEB}" type="pres">
      <dgm:prSet presAssocID="{B693DDFC-CE17-41FC-9DE5-3244D35D7A6F}" presName="Accent4" presStyleCnt="0"/>
      <dgm:spPr/>
    </dgm:pt>
    <dgm:pt modelId="{916A30F2-A746-479B-9BFE-2CDAD3675401}" type="pres">
      <dgm:prSet presAssocID="{B693DDFC-CE17-41FC-9DE5-3244D35D7A6F}" presName="Accent" presStyleLbl="bgShp" presStyleIdx="3" presStyleCnt="6"/>
      <dgm:spPr/>
    </dgm:pt>
    <dgm:pt modelId="{BDE9B225-B15D-44CA-97EC-F20233827359}" type="pres">
      <dgm:prSet presAssocID="{B693DDFC-CE17-41FC-9DE5-3244D35D7A6F}" presName="Child4" presStyleLbl="node1" presStyleIdx="3" presStyleCnt="6">
        <dgm:presLayoutVars>
          <dgm:chMax val="0"/>
          <dgm:chPref val="0"/>
          <dgm:bulletEnabled val="1"/>
        </dgm:presLayoutVars>
      </dgm:prSet>
      <dgm:spPr/>
    </dgm:pt>
    <dgm:pt modelId="{C7C73111-2BF3-4E94-806D-11BFE62BCA4D}" type="pres">
      <dgm:prSet presAssocID="{F3195F76-413F-438B-8518-0E7718BB2187}" presName="Accent5" presStyleCnt="0"/>
      <dgm:spPr/>
    </dgm:pt>
    <dgm:pt modelId="{6966AB5A-7AF1-4188-A375-49E23FFE9EAE}" type="pres">
      <dgm:prSet presAssocID="{F3195F76-413F-438B-8518-0E7718BB2187}" presName="Accent" presStyleLbl="bgShp" presStyleIdx="4" presStyleCnt="6"/>
      <dgm:spPr/>
    </dgm:pt>
    <dgm:pt modelId="{2C1A3719-54BA-4A31-BB72-86F68B86DB5D}" type="pres">
      <dgm:prSet presAssocID="{F3195F76-413F-438B-8518-0E7718BB2187}" presName="Child5" presStyleLbl="node1" presStyleIdx="4" presStyleCnt="6">
        <dgm:presLayoutVars>
          <dgm:chMax val="0"/>
          <dgm:chPref val="0"/>
          <dgm:bulletEnabled val="1"/>
        </dgm:presLayoutVars>
      </dgm:prSet>
      <dgm:spPr/>
    </dgm:pt>
    <dgm:pt modelId="{F2A58887-F976-416F-8791-AD59470C3278}" type="pres">
      <dgm:prSet presAssocID="{2A5DD003-AA86-424D-84CB-9691E0B1B4D2}" presName="Accent6" presStyleCnt="0"/>
      <dgm:spPr/>
    </dgm:pt>
    <dgm:pt modelId="{A1B3C069-11B1-4D4C-BF2F-44E3225CB9B0}" type="pres">
      <dgm:prSet presAssocID="{2A5DD003-AA86-424D-84CB-9691E0B1B4D2}" presName="Accent" presStyleLbl="bgShp" presStyleIdx="5" presStyleCnt="6"/>
      <dgm:spPr/>
    </dgm:pt>
    <dgm:pt modelId="{7BEF483F-AE24-4C52-848A-DAED3974F073}" type="pres">
      <dgm:prSet presAssocID="{2A5DD003-AA86-424D-84CB-9691E0B1B4D2}" presName="Child6" presStyleLbl="node1" presStyleIdx="5" presStyleCnt="6" custScaleX="105907" custScaleY="105001">
        <dgm:presLayoutVars>
          <dgm:chMax val="0"/>
          <dgm:chPref val="0"/>
          <dgm:bulletEnabled val="1"/>
        </dgm:presLayoutVars>
      </dgm:prSet>
      <dgm:spPr/>
    </dgm:pt>
  </dgm:ptLst>
  <dgm:cxnLst>
    <dgm:cxn modelId="{358E5E04-73C6-49B8-9B24-14F4DC7B36C4}" srcId="{5C8B8F3A-FFB0-4ECB-964C-4917F3322F9E}" destId="{B693DDFC-CE17-41FC-9DE5-3244D35D7A6F}" srcOrd="3" destOrd="0" parTransId="{05FD92A6-8A50-4C30-81EE-337D4FED2E3F}" sibTransId="{85A06AC9-6E68-4DD4-8FAD-5DFD35478B13}"/>
    <dgm:cxn modelId="{EF2A6404-5861-4EBF-9DB0-72DE3EC516E9}" srcId="{5C8B8F3A-FFB0-4ECB-964C-4917F3322F9E}" destId="{28C2C171-36A3-4FF3-9041-AD94F9AF37F8}" srcOrd="2" destOrd="0" parTransId="{017F414A-7FBF-4A77-B0AC-4D0B2CEE35E1}" sibTransId="{0EA3FDF3-DCA2-4AEE-A2B5-0B701B84C345}"/>
    <dgm:cxn modelId="{B8DBBC24-284F-4E88-BC65-F7253147D1F2}" srcId="{256F4FFD-200B-4B9D-A236-6FCF6F509FB7}" destId="{5C8B8F3A-FFB0-4ECB-964C-4917F3322F9E}" srcOrd="0" destOrd="0" parTransId="{7AA5F516-6A19-4ED9-9079-8299BCB8DF20}" sibTransId="{1A0D65F9-5721-43BB-80B1-2573EBF23CFE}"/>
    <dgm:cxn modelId="{A647A92C-E657-47FA-8081-9706FBBD1CC9}" type="presOf" srcId="{5C150E03-2ABD-4E9D-A226-B865425C0D28}" destId="{D74B6068-A458-4667-ABAF-03FF02E2729A}" srcOrd="0" destOrd="0" presId="urn:microsoft.com/office/officeart/2011/layout/HexagonRadial"/>
    <dgm:cxn modelId="{43150E3B-A6C9-4FA0-85E1-4A8FCC5FF13E}" type="presOf" srcId="{256F4FFD-200B-4B9D-A236-6FCF6F509FB7}" destId="{8895BE1D-9446-4EBB-AE9C-773E7785504F}" srcOrd="0" destOrd="0" presId="urn:microsoft.com/office/officeart/2011/layout/HexagonRadial"/>
    <dgm:cxn modelId="{69C85363-CFDE-45A1-A8E5-C32E38B3A97F}" type="presOf" srcId="{28C2C171-36A3-4FF3-9041-AD94F9AF37F8}" destId="{9D7CD454-2DE1-4B74-969A-C08188B4C004}" srcOrd="0" destOrd="0" presId="urn:microsoft.com/office/officeart/2011/layout/HexagonRadial"/>
    <dgm:cxn modelId="{6ED20252-6F41-4065-8CCB-B8C9CA306D57}" type="presOf" srcId="{5C8B8F3A-FFB0-4ECB-964C-4917F3322F9E}" destId="{AD7BDF05-23A1-4B87-9AFD-536B52C34861}" srcOrd="0" destOrd="0" presId="urn:microsoft.com/office/officeart/2011/layout/HexagonRadial"/>
    <dgm:cxn modelId="{7A0BBC52-0826-4AB6-9C70-02F80A224986}" type="presOf" srcId="{DFB3BEEE-2832-4B51-B4D0-4106573182DE}" destId="{8597E369-D81E-4EA9-A8B1-666666E2CBB7}" srcOrd="0" destOrd="0" presId="urn:microsoft.com/office/officeart/2011/layout/HexagonRadial"/>
    <dgm:cxn modelId="{A6382E7F-09C1-463C-8D32-0F7C85378323}" type="presOf" srcId="{2A5DD003-AA86-424D-84CB-9691E0B1B4D2}" destId="{7BEF483F-AE24-4C52-848A-DAED3974F073}" srcOrd="0" destOrd="0" presId="urn:microsoft.com/office/officeart/2011/layout/HexagonRadial"/>
    <dgm:cxn modelId="{FDEE8185-F3C1-44DB-B38C-5BDEC5BB4EA4}" srcId="{5C8B8F3A-FFB0-4ECB-964C-4917F3322F9E}" destId="{F3195F76-413F-438B-8518-0E7718BB2187}" srcOrd="4" destOrd="0" parTransId="{9738615C-56A7-4FC6-A81E-8C1EF7D0B6B0}" sibTransId="{19E7F2D8-E93E-4C29-B0F9-C3E72259507A}"/>
    <dgm:cxn modelId="{29A1AF8D-4933-4F43-B1EA-83D36A2EB7E1}" srcId="{5C8B8F3A-FFB0-4ECB-964C-4917F3322F9E}" destId="{2A5DD003-AA86-424D-84CB-9691E0B1B4D2}" srcOrd="5" destOrd="0" parTransId="{107643DF-760A-4611-BC28-DCFEB5E85C2B}" sibTransId="{A02FB9E8-8A39-452A-88E1-1CB9E7FC7E41}"/>
    <dgm:cxn modelId="{60E30E9D-17A5-4843-8BDB-A1228A97F2EC}" type="presOf" srcId="{F3195F76-413F-438B-8518-0E7718BB2187}" destId="{2C1A3719-54BA-4A31-BB72-86F68B86DB5D}" srcOrd="0" destOrd="0" presId="urn:microsoft.com/office/officeart/2011/layout/HexagonRadial"/>
    <dgm:cxn modelId="{39812FAB-D007-4A76-8FE5-405198FE19DF}" srcId="{5C8B8F3A-FFB0-4ECB-964C-4917F3322F9E}" destId="{DFB3BEEE-2832-4B51-B4D0-4106573182DE}" srcOrd="0" destOrd="0" parTransId="{A474601C-9319-4FB3-8FA9-92934A21FACF}" sibTransId="{85F831F5-8269-4406-8A87-6224D230476D}"/>
    <dgm:cxn modelId="{8EA631AE-DC54-4C72-8C5D-2058A50C6624}" type="presOf" srcId="{B693DDFC-CE17-41FC-9DE5-3244D35D7A6F}" destId="{BDE9B225-B15D-44CA-97EC-F20233827359}" srcOrd="0" destOrd="0" presId="urn:microsoft.com/office/officeart/2011/layout/HexagonRadial"/>
    <dgm:cxn modelId="{951718FE-B72B-41F5-9F38-847FFFE7CE17}" srcId="{5C8B8F3A-FFB0-4ECB-964C-4917F3322F9E}" destId="{5C150E03-2ABD-4E9D-A226-B865425C0D28}" srcOrd="1" destOrd="0" parTransId="{234704BA-51C7-4555-A900-267334E1F7F8}" sibTransId="{7F27EC71-9B3E-4FA2-8158-4B207CDD97E1}"/>
    <dgm:cxn modelId="{86CCC5ED-24CE-49E2-B76D-F60E44ED93F9}" type="presParOf" srcId="{8895BE1D-9446-4EBB-AE9C-773E7785504F}" destId="{AD7BDF05-23A1-4B87-9AFD-536B52C34861}" srcOrd="0" destOrd="0" presId="urn:microsoft.com/office/officeart/2011/layout/HexagonRadial"/>
    <dgm:cxn modelId="{38EFD6C8-9381-4F02-B199-932E20362632}" type="presParOf" srcId="{8895BE1D-9446-4EBB-AE9C-773E7785504F}" destId="{C23D10DD-EEEE-4802-BD23-4229108B0191}" srcOrd="1" destOrd="0" presId="urn:microsoft.com/office/officeart/2011/layout/HexagonRadial"/>
    <dgm:cxn modelId="{671902D6-55EC-4869-9A1C-16668B506690}" type="presParOf" srcId="{C23D10DD-EEEE-4802-BD23-4229108B0191}" destId="{0813116B-92D5-43E5-92DD-2B32861D2DB6}" srcOrd="0" destOrd="0" presId="urn:microsoft.com/office/officeart/2011/layout/HexagonRadial"/>
    <dgm:cxn modelId="{285C220F-334D-44B2-BD38-17F874136949}" type="presParOf" srcId="{8895BE1D-9446-4EBB-AE9C-773E7785504F}" destId="{8597E369-D81E-4EA9-A8B1-666666E2CBB7}" srcOrd="2" destOrd="0" presId="urn:microsoft.com/office/officeart/2011/layout/HexagonRadial"/>
    <dgm:cxn modelId="{1E323E6C-15CD-44C1-B3E2-1640CA875E79}" type="presParOf" srcId="{8895BE1D-9446-4EBB-AE9C-773E7785504F}" destId="{65CFB554-EEC5-44E8-A853-CAFEC04B8DE0}" srcOrd="3" destOrd="0" presId="urn:microsoft.com/office/officeart/2011/layout/HexagonRadial"/>
    <dgm:cxn modelId="{4970A331-76B8-4EE8-8BB1-28212FD495E1}" type="presParOf" srcId="{65CFB554-EEC5-44E8-A853-CAFEC04B8DE0}" destId="{9BADC70C-755A-443F-981A-A0BB1203B332}" srcOrd="0" destOrd="0" presId="urn:microsoft.com/office/officeart/2011/layout/HexagonRadial"/>
    <dgm:cxn modelId="{D7B83EAF-1AFA-440B-AC1E-934BF8A5C048}" type="presParOf" srcId="{8895BE1D-9446-4EBB-AE9C-773E7785504F}" destId="{D74B6068-A458-4667-ABAF-03FF02E2729A}" srcOrd="4" destOrd="0" presId="urn:microsoft.com/office/officeart/2011/layout/HexagonRadial"/>
    <dgm:cxn modelId="{999C096A-912C-4379-8EE6-4FCE20C23028}" type="presParOf" srcId="{8895BE1D-9446-4EBB-AE9C-773E7785504F}" destId="{31E86A30-9CA0-40AE-B6E4-EAB213CA67C3}" srcOrd="5" destOrd="0" presId="urn:microsoft.com/office/officeart/2011/layout/HexagonRadial"/>
    <dgm:cxn modelId="{60B63E18-3BA7-444F-8551-A992FDF8EBE3}" type="presParOf" srcId="{31E86A30-9CA0-40AE-B6E4-EAB213CA67C3}" destId="{C0CC8BCF-88F7-4C36-984A-D5CBC3FF5C1C}" srcOrd="0" destOrd="0" presId="urn:microsoft.com/office/officeart/2011/layout/HexagonRadial"/>
    <dgm:cxn modelId="{ED970F01-FAB7-4FDA-B4A5-EB5373C6EE6D}" type="presParOf" srcId="{8895BE1D-9446-4EBB-AE9C-773E7785504F}" destId="{9D7CD454-2DE1-4B74-969A-C08188B4C004}" srcOrd="6" destOrd="0" presId="urn:microsoft.com/office/officeart/2011/layout/HexagonRadial"/>
    <dgm:cxn modelId="{5646F6C9-E48E-46A0-A882-043FCC15C488}" type="presParOf" srcId="{8895BE1D-9446-4EBB-AE9C-773E7785504F}" destId="{031AF3A3-1EDE-4395-B724-4BFF7B256CEB}" srcOrd="7" destOrd="0" presId="urn:microsoft.com/office/officeart/2011/layout/HexagonRadial"/>
    <dgm:cxn modelId="{1212A806-E126-45B4-A8C1-047AFB68DB27}" type="presParOf" srcId="{031AF3A3-1EDE-4395-B724-4BFF7B256CEB}" destId="{916A30F2-A746-479B-9BFE-2CDAD3675401}" srcOrd="0" destOrd="0" presId="urn:microsoft.com/office/officeart/2011/layout/HexagonRadial"/>
    <dgm:cxn modelId="{7F050EE3-BDD0-4363-BA83-EA3CC09DBBAA}" type="presParOf" srcId="{8895BE1D-9446-4EBB-AE9C-773E7785504F}" destId="{BDE9B225-B15D-44CA-97EC-F20233827359}" srcOrd="8" destOrd="0" presId="urn:microsoft.com/office/officeart/2011/layout/HexagonRadial"/>
    <dgm:cxn modelId="{96543109-9097-41FA-BEA9-9ADFB28E3354}" type="presParOf" srcId="{8895BE1D-9446-4EBB-AE9C-773E7785504F}" destId="{C7C73111-2BF3-4E94-806D-11BFE62BCA4D}" srcOrd="9" destOrd="0" presId="urn:microsoft.com/office/officeart/2011/layout/HexagonRadial"/>
    <dgm:cxn modelId="{BB68C14D-31FB-4420-89FF-152FCB7A008A}" type="presParOf" srcId="{C7C73111-2BF3-4E94-806D-11BFE62BCA4D}" destId="{6966AB5A-7AF1-4188-A375-49E23FFE9EAE}" srcOrd="0" destOrd="0" presId="urn:microsoft.com/office/officeart/2011/layout/HexagonRadial"/>
    <dgm:cxn modelId="{CEF12E3E-D17F-4E56-B0E9-EFDA59AD07E1}" type="presParOf" srcId="{8895BE1D-9446-4EBB-AE9C-773E7785504F}" destId="{2C1A3719-54BA-4A31-BB72-86F68B86DB5D}" srcOrd="10" destOrd="0" presId="urn:microsoft.com/office/officeart/2011/layout/HexagonRadial"/>
    <dgm:cxn modelId="{875C213A-D302-4887-AD92-14167DD43219}" type="presParOf" srcId="{8895BE1D-9446-4EBB-AE9C-773E7785504F}" destId="{F2A58887-F976-416F-8791-AD59470C3278}" srcOrd="11" destOrd="0" presId="urn:microsoft.com/office/officeart/2011/layout/HexagonRadial"/>
    <dgm:cxn modelId="{B67563EC-FA6E-4261-9617-DB96326F2960}" type="presParOf" srcId="{F2A58887-F976-416F-8791-AD59470C3278}" destId="{A1B3C069-11B1-4D4C-BF2F-44E3225CB9B0}" srcOrd="0" destOrd="0" presId="urn:microsoft.com/office/officeart/2011/layout/HexagonRadial"/>
    <dgm:cxn modelId="{62EB2CFB-F5C5-4EDE-97FF-E3EEEAF61640}" type="presParOf" srcId="{8895BE1D-9446-4EBB-AE9C-773E7785504F}" destId="{7BEF483F-AE24-4C52-848A-DAED3974F073}"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D541A9-099E-4D82-943B-DEC3EC90F548}" type="doc">
      <dgm:prSet loTypeId="urn:microsoft.com/office/officeart/2005/8/layout/hProcess9" loCatId="process" qsTypeId="urn:microsoft.com/office/officeart/2005/8/quickstyle/simple1" qsCatId="simple" csTypeId="urn:microsoft.com/office/officeart/2005/8/colors/accent1_2" csCatId="accent1" phldr="1"/>
      <dgm:spPr/>
    </dgm:pt>
    <dgm:pt modelId="{0407591F-0E4D-4C1D-BC2F-A3B313AC1EA2}">
      <dgm:prSet phldrT="[Text]"/>
      <dgm:spPr>
        <a:solidFill>
          <a:schemeClr val="accent4">
            <a:lumMod val="75000"/>
          </a:schemeClr>
        </a:solidFill>
      </dgm:spPr>
      <dgm:t>
        <a:bodyPr/>
        <a:lstStyle/>
        <a:p>
          <a:r>
            <a:rPr lang="en-US" dirty="0" err="1"/>
            <a:t>Lahiriyah</a:t>
          </a:r>
          <a:endParaRPr lang="en-ID" dirty="0"/>
        </a:p>
      </dgm:t>
    </dgm:pt>
    <dgm:pt modelId="{406C8406-A200-4B24-9AE8-70E2BF9B7CA4}" type="parTrans" cxnId="{C34B5017-623E-46C8-99B6-8AF0CB05621D}">
      <dgm:prSet/>
      <dgm:spPr/>
      <dgm:t>
        <a:bodyPr/>
        <a:lstStyle/>
        <a:p>
          <a:endParaRPr lang="en-ID"/>
        </a:p>
      </dgm:t>
    </dgm:pt>
    <dgm:pt modelId="{C5CA2A58-CBF7-411C-8209-79AB2896ADAB}" type="sibTrans" cxnId="{C34B5017-623E-46C8-99B6-8AF0CB05621D}">
      <dgm:prSet/>
      <dgm:spPr/>
      <dgm:t>
        <a:bodyPr/>
        <a:lstStyle/>
        <a:p>
          <a:endParaRPr lang="en-ID"/>
        </a:p>
      </dgm:t>
    </dgm:pt>
    <dgm:pt modelId="{FD460F69-6484-4D78-A58E-65991BD592FB}">
      <dgm:prSet phldrT="[Text]"/>
      <dgm:spPr>
        <a:solidFill>
          <a:schemeClr val="accent4">
            <a:lumMod val="50000"/>
          </a:schemeClr>
        </a:solidFill>
      </dgm:spPr>
      <dgm:t>
        <a:bodyPr/>
        <a:lstStyle/>
        <a:p>
          <a:r>
            <a:rPr lang="en-US" dirty="0" err="1"/>
            <a:t>Bathiniyah</a:t>
          </a:r>
          <a:endParaRPr lang="en-ID" dirty="0"/>
        </a:p>
      </dgm:t>
    </dgm:pt>
    <dgm:pt modelId="{DA52520D-4BEA-4C61-ABE2-AEC17FD5AF1B}" type="parTrans" cxnId="{E6F2F4FE-0204-416B-955E-23F157976D80}">
      <dgm:prSet/>
      <dgm:spPr/>
      <dgm:t>
        <a:bodyPr/>
        <a:lstStyle/>
        <a:p>
          <a:endParaRPr lang="en-ID"/>
        </a:p>
      </dgm:t>
    </dgm:pt>
    <dgm:pt modelId="{32424378-E7A3-4A8A-996F-EFDC6508FFCE}" type="sibTrans" cxnId="{E6F2F4FE-0204-416B-955E-23F157976D80}">
      <dgm:prSet/>
      <dgm:spPr/>
      <dgm:t>
        <a:bodyPr/>
        <a:lstStyle/>
        <a:p>
          <a:endParaRPr lang="en-ID"/>
        </a:p>
      </dgm:t>
    </dgm:pt>
    <dgm:pt modelId="{5594161F-D8C5-4761-8136-80C0084143FE}" type="pres">
      <dgm:prSet presAssocID="{92D541A9-099E-4D82-943B-DEC3EC90F548}" presName="CompostProcess" presStyleCnt="0">
        <dgm:presLayoutVars>
          <dgm:dir/>
          <dgm:resizeHandles val="exact"/>
        </dgm:presLayoutVars>
      </dgm:prSet>
      <dgm:spPr/>
    </dgm:pt>
    <dgm:pt modelId="{1CEE36B8-BEF0-4550-A29A-228BEBD2C3F6}" type="pres">
      <dgm:prSet presAssocID="{92D541A9-099E-4D82-943B-DEC3EC90F548}" presName="arrow" presStyleLbl="bgShp" presStyleIdx="0" presStyleCnt="1" custLinFactNeighborX="-627" custLinFactNeighborY="-567"/>
      <dgm:spPr>
        <a:solidFill>
          <a:srgbClr val="002060"/>
        </a:solidFill>
      </dgm:spPr>
    </dgm:pt>
    <dgm:pt modelId="{C770ADD4-E271-414E-9E0F-FF325D394899}" type="pres">
      <dgm:prSet presAssocID="{92D541A9-099E-4D82-943B-DEC3EC90F548}" presName="linearProcess" presStyleCnt="0"/>
      <dgm:spPr/>
    </dgm:pt>
    <dgm:pt modelId="{F3298A1A-C2A8-4732-83C9-90B466D64A31}" type="pres">
      <dgm:prSet presAssocID="{0407591F-0E4D-4C1D-BC2F-A3B313AC1EA2}" presName="textNode" presStyleLbl="node1" presStyleIdx="0" presStyleCnt="2" custScaleX="80259" custLinFactNeighborX="-76045" custLinFactNeighborY="112">
        <dgm:presLayoutVars>
          <dgm:bulletEnabled val="1"/>
        </dgm:presLayoutVars>
      </dgm:prSet>
      <dgm:spPr/>
    </dgm:pt>
    <dgm:pt modelId="{9FE2C5DB-3A6D-432F-A6D8-F27FDAD0D8A0}" type="pres">
      <dgm:prSet presAssocID="{C5CA2A58-CBF7-411C-8209-79AB2896ADAB}" presName="sibTrans" presStyleCnt="0"/>
      <dgm:spPr/>
    </dgm:pt>
    <dgm:pt modelId="{09D1FEF7-429B-4161-990B-7A635E5C2262}" type="pres">
      <dgm:prSet presAssocID="{FD460F69-6484-4D78-A58E-65991BD592FB}" presName="textNode" presStyleLbl="node1" presStyleIdx="1" presStyleCnt="2" custScaleX="74814" custLinFactNeighborX="-81761">
        <dgm:presLayoutVars>
          <dgm:bulletEnabled val="1"/>
        </dgm:presLayoutVars>
      </dgm:prSet>
      <dgm:spPr/>
    </dgm:pt>
  </dgm:ptLst>
  <dgm:cxnLst>
    <dgm:cxn modelId="{0F894611-1EB0-491A-93A1-7160450F2358}" type="presOf" srcId="{92D541A9-099E-4D82-943B-DEC3EC90F548}" destId="{5594161F-D8C5-4761-8136-80C0084143FE}" srcOrd="0" destOrd="0" presId="urn:microsoft.com/office/officeart/2005/8/layout/hProcess9"/>
    <dgm:cxn modelId="{C34B5017-623E-46C8-99B6-8AF0CB05621D}" srcId="{92D541A9-099E-4D82-943B-DEC3EC90F548}" destId="{0407591F-0E4D-4C1D-BC2F-A3B313AC1EA2}" srcOrd="0" destOrd="0" parTransId="{406C8406-A200-4B24-9AE8-70E2BF9B7CA4}" sibTransId="{C5CA2A58-CBF7-411C-8209-79AB2896ADAB}"/>
    <dgm:cxn modelId="{F2290055-4130-418C-9908-862C367FABEE}" type="presOf" srcId="{FD460F69-6484-4D78-A58E-65991BD592FB}" destId="{09D1FEF7-429B-4161-990B-7A635E5C2262}" srcOrd="0" destOrd="0" presId="urn:microsoft.com/office/officeart/2005/8/layout/hProcess9"/>
    <dgm:cxn modelId="{0ED572F7-6A65-4291-ABD0-4882E69194DE}" type="presOf" srcId="{0407591F-0E4D-4C1D-BC2F-A3B313AC1EA2}" destId="{F3298A1A-C2A8-4732-83C9-90B466D64A31}" srcOrd="0" destOrd="0" presId="urn:microsoft.com/office/officeart/2005/8/layout/hProcess9"/>
    <dgm:cxn modelId="{E6F2F4FE-0204-416B-955E-23F157976D80}" srcId="{92D541A9-099E-4D82-943B-DEC3EC90F548}" destId="{FD460F69-6484-4D78-A58E-65991BD592FB}" srcOrd="1" destOrd="0" parTransId="{DA52520D-4BEA-4C61-ABE2-AEC17FD5AF1B}" sibTransId="{32424378-E7A3-4A8A-996F-EFDC6508FFCE}"/>
    <dgm:cxn modelId="{667D4202-21D0-497C-81C0-C5F967E1F926}" type="presParOf" srcId="{5594161F-D8C5-4761-8136-80C0084143FE}" destId="{1CEE36B8-BEF0-4550-A29A-228BEBD2C3F6}" srcOrd="0" destOrd="0" presId="urn:microsoft.com/office/officeart/2005/8/layout/hProcess9"/>
    <dgm:cxn modelId="{1355A1C9-C61D-4EC9-8B78-C06589954C7B}" type="presParOf" srcId="{5594161F-D8C5-4761-8136-80C0084143FE}" destId="{C770ADD4-E271-414E-9E0F-FF325D394899}" srcOrd="1" destOrd="0" presId="urn:microsoft.com/office/officeart/2005/8/layout/hProcess9"/>
    <dgm:cxn modelId="{2A2E2768-66A0-490B-90A2-4562CD61B64E}" type="presParOf" srcId="{C770ADD4-E271-414E-9E0F-FF325D394899}" destId="{F3298A1A-C2A8-4732-83C9-90B466D64A31}" srcOrd="0" destOrd="0" presId="urn:microsoft.com/office/officeart/2005/8/layout/hProcess9"/>
    <dgm:cxn modelId="{CA24E9F8-2945-41AA-83FA-00C672798092}" type="presParOf" srcId="{C770ADD4-E271-414E-9E0F-FF325D394899}" destId="{9FE2C5DB-3A6D-432F-A6D8-F27FDAD0D8A0}" srcOrd="1" destOrd="0" presId="urn:microsoft.com/office/officeart/2005/8/layout/hProcess9"/>
    <dgm:cxn modelId="{CED9D206-3F4B-4FCF-A5C9-6C49B1F545F0}" type="presParOf" srcId="{C770ADD4-E271-414E-9E0F-FF325D394899}" destId="{09D1FEF7-429B-4161-990B-7A635E5C2262}"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E58BEBE-436A-4BB5-8A16-4EE1CF5D2B9B}"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ID"/>
        </a:p>
      </dgm:t>
    </dgm:pt>
    <dgm:pt modelId="{6081BC38-0B7F-4F08-9BF8-3E8A66768866}">
      <dgm:prSet phldrT="[Text]"/>
      <dgm:spPr>
        <a:solidFill>
          <a:schemeClr val="accent4">
            <a:lumMod val="50000"/>
          </a:schemeClr>
        </a:solidFill>
      </dgm:spPr>
      <dgm:t>
        <a:bodyPr/>
        <a:lstStyle/>
        <a:p>
          <a:r>
            <a:rPr lang="en-US" dirty="0"/>
            <a:t>Alat </a:t>
          </a:r>
          <a:r>
            <a:rPr lang="en-US" dirty="0" err="1"/>
            <a:t>Bersuci</a:t>
          </a:r>
          <a:endParaRPr lang="en-ID" dirty="0"/>
        </a:p>
      </dgm:t>
    </dgm:pt>
    <dgm:pt modelId="{7EC8BD2A-C399-43D6-AA1A-B708E057E799}" type="parTrans" cxnId="{D9996B84-4CFA-401B-BB34-07B95072C241}">
      <dgm:prSet/>
      <dgm:spPr/>
      <dgm:t>
        <a:bodyPr/>
        <a:lstStyle/>
        <a:p>
          <a:endParaRPr lang="en-ID"/>
        </a:p>
      </dgm:t>
    </dgm:pt>
    <dgm:pt modelId="{4211C6B2-B23B-4FF1-B6AD-CF90DB9B0B64}" type="sibTrans" cxnId="{D9996B84-4CFA-401B-BB34-07B95072C241}">
      <dgm:prSet/>
      <dgm:spPr/>
      <dgm:t>
        <a:bodyPr/>
        <a:lstStyle/>
        <a:p>
          <a:endParaRPr lang="en-ID"/>
        </a:p>
      </dgm:t>
    </dgm:pt>
    <dgm:pt modelId="{270CA0C6-E9D8-45B8-B861-D2F12A6CB68C}">
      <dgm:prSet phldrT="[Text]"/>
      <dgm:spPr>
        <a:solidFill>
          <a:schemeClr val="accent5">
            <a:lumMod val="50000"/>
          </a:schemeClr>
        </a:solidFill>
      </dgm:spPr>
      <dgm:t>
        <a:bodyPr/>
        <a:lstStyle/>
        <a:p>
          <a:r>
            <a:rPr lang="en-US" dirty="0"/>
            <a:t>BATU</a:t>
          </a:r>
          <a:endParaRPr lang="en-ID" dirty="0"/>
        </a:p>
      </dgm:t>
    </dgm:pt>
    <dgm:pt modelId="{AF0DBFDC-B85E-4985-8CBC-949DE14F0ECA}" type="parTrans" cxnId="{B2AD179A-8877-41B1-BBEE-AE9E66D1B2D6}">
      <dgm:prSet/>
      <dgm:spPr/>
      <dgm:t>
        <a:bodyPr/>
        <a:lstStyle/>
        <a:p>
          <a:endParaRPr lang="en-ID"/>
        </a:p>
      </dgm:t>
    </dgm:pt>
    <dgm:pt modelId="{F82C3328-8B90-458F-B6DF-C55A77C53747}" type="sibTrans" cxnId="{B2AD179A-8877-41B1-BBEE-AE9E66D1B2D6}">
      <dgm:prSet/>
      <dgm:spPr>
        <a:solidFill>
          <a:schemeClr val="accent4">
            <a:lumMod val="75000"/>
          </a:schemeClr>
        </a:solidFill>
      </dgm:spPr>
      <dgm:t>
        <a:bodyPr/>
        <a:lstStyle/>
        <a:p>
          <a:endParaRPr lang="en-ID"/>
        </a:p>
      </dgm:t>
    </dgm:pt>
    <dgm:pt modelId="{5EEDC3D3-EB9D-4CD9-9009-F6EC6D3234D9}">
      <dgm:prSet phldrT="[Text]"/>
      <dgm:spPr>
        <a:solidFill>
          <a:schemeClr val="bg2">
            <a:lumMod val="50000"/>
          </a:schemeClr>
        </a:solidFill>
      </dgm:spPr>
      <dgm:t>
        <a:bodyPr/>
        <a:lstStyle/>
        <a:p>
          <a:r>
            <a:rPr lang="en-US" dirty="0" err="1"/>
            <a:t>Debu</a:t>
          </a:r>
          <a:endParaRPr lang="en-ID" dirty="0"/>
        </a:p>
      </dgm:t>
    </dgm:pt>
    <dgm:pt modelId="{1EFBA507-E8B1-48DE-B443-93FCB1A2F3FE}" type="parTrans" cxnId="{6CEE989B-534B-4E94-BB44-6E1C30D22812}">
      <dgm:prSet/>
      <dgm:spPr/>
      <dgm:t>
        <a:bodyPr/>
        <a:lstStyle/>
        <a:p>
          <a:endParaRPr lang="en-ID"/>
        </a:p>
      </dgm:t>
    </dgm:pt>
    <dgm:pt modelId="{C3856A82-8A75-4AA5-8DC8-BC7B32EFE9A7}" type="sibTrans" cxnId="{6CEE989B-534B-4E94-BB44-6E1C30D22812}">
      <dgm:prSet/>
      <dgm:spPr>
        <a:solidFill>
          <a:schemeClr val="accent3">
            <a:lumMod val="75000"/>
          </a:schemeClr>
        </a:solidFill>
      </dgm:spPr>
      <dgm:t>
        <a:bodyPr/>
        <a:lstStyle/>
        <a:p>
          <a:endParaRPr lang="en-ID"/>
        </a:p>
      </dgm:t>
    </dgm:pt>
    <dgm:pt modelId="{1C04F981-4F09-4627-8507-F5BE07F4D5D0}">
      <dgm:prSet phldrT="[Text]"/>
      <dgm:spPr>
        <a:solidFill>
          <a:srgbClr val="0070C0"/>
        </a:solidFill>
      </dgm:spPr>
      <dgm:t>
        <a:bodyPr/>
        <a:lstStyle/>
        <a:p>
          <a:r>
            <a:rPr lang="en-US" dirty="0"/>
            <a:t>Benda </a:t>
          </a:r>
          <a:r>
            <a:rPr lang="en-US" dirty="0" err="1"/>
            <a:t>Padat</a:t>
          </a:r>
          <a:r>
            <a:rPr lang="en-US" dirty="0"/>
            <a:t> </a:t>
          </a:r>
          <a:r>
            <a:rPr lang="en-US" dirty="0" err="1"/>
            <a:t>Lainnya</a:t>
          </a:r>
          <a:endParaRPr lang="en-ID" dirty="0"/>
        </a:p>
      </dgm:t>
    </dgm:pt>
    <dgm:pt modelId="{2430D145-FFE7-4C40-911E-3F5E5CCEA228}" type="parTrans" cxnId="{767AA616-F8B4-4721-9994-E713DC88D673}">
      <dgm:prSet/>
      <dgm:spPr/>
      <dgm:t>
        <a:bodyPr/>
        <a:lstStyle/>
        <a:p>
          <a:endParaRPr lang="en-ID"/>
        </a:p>
      </dgm:t>
    </dgm:pt>
    <dgm:pt modelId="{D331DDF8-E924-42B8-A9E7-30FDB6C1BFAC}" type="sibTrans" cxnId="{767AA616-F8B4-4721-9994-E713DC88D673}">
      <dgm:prSet/>
      <dgm:spPr>
        <a:solidFill>
          <a:schemeClr val="accent2">
            <a:lumMod val="75000"/>
          </a:schemeClr>
        </a:solidFill>
      </dgm:spPr>
      <dgm:t>
        <a:bodyPr/>
        <a:lstStyle/>
        <a:p>
          <a:endParaRPr lang="en-ID"/>
        </a:p>
      </dgm:t>
    </dgm:pt>
    <dgm:pt modelId="{1E968147-D7B1-455A-91D8-BE21ADD35791}">
      <dgm:prSet phldrT="[Text]"/>
      <dgm:spPr>
        <a:solidFill>
          <a:schemeClr val="accent1">
            <a:lumMod val="50000"/>
          </a:schemeClr>
        </a:solidFill>
      </dgm:spPr>
      <dgm:t>
        <a:bodyPr/>
        <a:lstStyle/>
        <a:p>
          <a:r>
            <a:rPr lang="en-US" dirty="0"/>
            <a:t>Air </a:t>
          </a:r>
          <a:endParaRPr lang="en-ID" dirty="0"/>
        </a:p>
      </dgm:t>
    </dgm:pt>
    <dgm:pt modelId="{DD3D96E7-A7F7-4F2A-9888-0D9D55090C3C}" type="parTrans" cxnId="{EDDEAF7F-6E25-429D-87A0-705D75C83959}">
      <dgm:prSet/>
      <dgm:spPr/>
      <dgm:t>
        <a:bodyPr/>
        <a:lstStyle/>
        <a:p>
          <a:endParaRPr lang="en-ID"/>
        </a:p>
      </dgm:t>
    </dgm:pt>
    <dgm:pt modelId="{F8613FE0-663C-42A9-BEE2-C7FC1CC8A828}" type="sibTrans" cxnId="{EDDEAF7F-6E25-429D-87A0-705D75C83959}">
      <dgm:prSet/>
      <dgm:spPr>
        <a:solidFill>
          <a:srgbClr val="92D050"/>
        </a:solidFill>
      </dgm:spPr>
      <dgm:t>
        <a:bodyPr/>
        <a:lstStyle/>
        <a:p>
          <a:endParaRPr lang="en-ID"/>
        </a:p>
      </dgm:t>
    </dgm:pt>
    <dgm:pt modelId="{B73DADD9-9BFC-4F27-9332-95886882A2DC}" type="pres">
      <dgm:prSet presAssocID="{9E58BEBE-436A-4BB5-8A16-4EE1CF5D2B9B}" presName="Name0" presStyleCnt="0">
        <dgm:presLayoutVars>
          <dgm:chMax val="1"/>
          <dgm:dir/>
          <dgm:animLvl val="ctr"/>
          <dgm:resizeHandles val="exact"/>
        </dgm:presLayoutVars>
      </dgm:prSet>
      <dgm:spPr/>
    </dgm:pt>
    <dgm:pt modelId="{DF401A00-1497-4A82-A631-998F3BA1F4FA}" type="pres">
      <dgm:prSet presAssocID="{6081BC38-0B7F-4F08-9BF8-3E8A66768866}" presName="centerShape" presStyleLbl="node0" presStyleIdx="0" presStyleCnt="1"/>
      <dgm:spPr/>
    </dgm:pt>
    <dgm:pt modelId="{3F3179E8-C73C-4A21-AFBD-28FB74393F25}" type="pres">
      <dgm:prSet presAssocID="{270CA0C6-E9D8-45B8-B861-D2F12A6CB68C}" presName="node" presStyleLbl="node1" presStyleIdx="0" presStyleCnt="4">
        <dgm:presLayoutVars>
          <dgm:bulletEnabled val="1"/>
        </dgm:presLayoutVars>
      </dgm:prSet>
      <dgm:spPr/>
    </dgm:pt>
    <dgm:pt modelId="{CA73CAF4-78EC-4D1C-82B6-C41CDE785FD9}" type="pres">
      <dgm:prSet presAssocID="{270CA0C6-E9D8-45B8-B861-D2F12A6CB68C}" presName="dummy" presStyleCnt="0"/>
      <dgm:spPr/>
    </dgm:pt>
    <dgm:pt modelId="{C13950A5-7BDA-475D-95D3-B19842B5F5A3}" type="pres">
      <dgm:prSet presAssocID="{F82C3328-8B90-458F-B6DF-C55A77C53747}" presName="sibTrans" presStyleLbl="sibTrans2D1" presStyleIdx="0" presStyleCnt="4"/>
      <dgm:spPr/>
    </dgm:pt>
    <dgm:pt modelId="{EC32D231-1B89-4798-B6E4-1BD099F8DEBF}" type="pres">
      <dgm:prSet presAssocID="{5EEDC3D3-EB9D-4CD9-9009-F6EC6D3234D9}" presName="node" presStyleLbl="node1" presStyleIdx="1" presStyleCnt="4">
        <dgm:presLayoutVars>
          <dgm:bulletEnabled val="1"/>
        </dgm:presLayoutVars>
      </dgm:prSet>
      <dgm:spPr/>
    </dgm:pt>
    <dgm:pt modelId="{A7EFF893-92B3-41B2-A321-C0290E76CB26}" type="pres">
      <dgm:prSet presAssocID="{5EEDC3D3-EB9D-4CD9-9009-F6EC6D3234D9}" presName="dummy" presStyleCnt="0"/>
      <dgm:spPr/>
    </dgm:pt>
    <dgm:pt modelId="{37EB3DEA-1748-4E54-B846-5A0ED8BA5B12}" type="pres">
      <dgm:prSet presAssocID="{C3856A82-8A75-4AA5-8DC8-BC7B32EFE9A7}" presName="sibTrans" presStyleLbl="sibTrans2D1" presStyleIdx="1" presStyleCnt="4"/>
      <dgm:spPr/>
    </dgm:pt>
    <dgm:pt modelId="{4AC53E32-B0EE-4ECF-8DE7-2A92B083C333}" type="pres">
      <dgm:prSet presAssocID="{1C04F981-4F09-4627-8507-F5BE07F4D5D0}" presName="node" presStyleLbl="node1" presStyleIdx="2" presStyleCnt="4">
        <dgm:presLayoutVars>
          <dgm:bulletEnabled val="1"/>
        </dgm:presLayoutVars>
      </dgm:prSet>
      <dgm:spPr/>
    </dgm:pt>
    <dgm:pt modelId="{CD610510-B788-4D46-BA3E-9398BF36B170}" type="pres">
      <dgm:prSet presAssocID="{1C04F981-4F09-4627-8507-F5BE07F4D5D0}" presName="dummy" presStyleCnt="0"/>
      <dgm:spPr/>
    </dgm:pt>
    <dgm:pt modelId="{AE3876F6-9006-46ED-A2C4-B3626EF64147}" type="pres">
      <dgm:prSet presAssocID="{D331DDF8-E924-42B8-A9E7-30FDB6C1BFAC}" presName="sibTrans" presStyleLbl="sibTrans2D1" presStyleIdx="2" presStyleCnt="4"/>
      <dgm:spPr/>
    </dgm:pt>
    <dgm:pt modelId="{56B3F62B-83FB-49CD-B5AF-2028C78072AD}" type="pres">
      <dgm:prSet presAssocID="{1E968147-D7B1-455A-91D8-BE21ADD35791}" presName="node" presStyleLbl="node1" presStyleIdx="3" presStyleCnt="4">
        <dgm:presLayoutVars>
          <dgm:bulletEnabled val="1"/>
        </dgm:presLayoutVars>
      </dgm:prSet>
      <dgm:spPr/>
    </dgm:pt>
    <dgm:pt modelId="{7DFB902B-73F0-49B0-9EBE-91FBF8570380}" type="pres">
      <dgm:prSet presAssocID="{1E968147-D7B1-455A-91D8-BE21ADD35791}" presName="dummy" presStyleCnt="0"/>
      <dgm:spPr/>
    </dgm:pt>
    <dgm:pt modelId="{A4F55AC8-9562-48B2-B843-2E38F6F371C2}" type="pres">
      <dgm:prSet presAssocID="{F8613FE0-663C-42A9-BEE2-C7FC1CC8A828}" presName="sibTrans" presStyleLbl="sibTrans2D1" presStyleIdx="3" presStyleCnt="4"/>
      <dgm:spPr/>
    </dgm:pt>
  </dgm:ptLst>
  <dgm:cxnLst>
    <dgm:cxn modelId="{571F0806-BF1A-4EE3-A7C2-662CD6A93022}" type="presOf" srcId="{270CA0C6-E9D8-45B8-B861-D2F12A6CB68C}" destId="{3F3179E8-C73C-4A21-AFBD-28FB74393F25}" srcOrd="0" destOrd="0" presId="urn:microsoft.com/office/officeart/2005/8/layout/radial6"/>
    <dgm:cxn modelId="{767AA616-F8B4-4721-9994-E713DC88D673}" srcId="{6081BC38-0B7F-4F08-9BF8-3E8A66768866}" destId="{1C04F981-4F09-4627-8507-F5BE07F4D5D0}" srcOrd="2" destOrd="0" parTransId="{2430D145-FFE7-4C40-911E-3F5E5CCEA228}" sibTransId="{D331DDF8-E924-42B8-A9E7-30FDB6C1BFAC}"/>
    <dgm:cxn modelId="{3BE8762D-0023-4138-86F4-B79AE5CA5437}" type="presOf" srcId="{6081BC38-0B7F-4F08-9BF8-3E8A66768866}" destId="{DF401A00-1497-4A82-A631-998F3BA1F4FA}" srcOrd="0" destOrd="0" presId="urn:microsoft.com/office/officeart/2005/8/layout/radial6"/>
    <dgm:cxn modelId="{6D11B82D-7B08-49E6-AFC1-3750D24436AF}" type="presOf" srcId="{5EEDC3D3-EB9D-4CD9-9009-F6EC6D3234D9}" destId="{EC32D231-1B89-4798-B6E4-1BD099F8DEBF}" srcOrd="0" destOrd="0" presId="urn:microsoft.com/office/officeart/2005/8/layout/radial6"/>
    <dgm:cxn modelId="{8740262E-BC8C-4D27-BB4F-32EE6963E02E}" type="presOf" srcId="{D331DDF8-E924-42B8-A9E7-30FDB6C1BFAC}" destId="{AE3876F6-9006-46ED-A2C4-B3626EF64147}" srcOrd="0" destOrd="0" presId="urn:microsoft.com/office/officeart/2005/8/layout/radial6"/>
    <dgm:cxn modelId="{8FB6BC71-BB1C-48F1-8E44-79917BA96959}" type="presOf" srcId="{9E58BEBE-436A-4BB5-8A16-4EE1CF5D2B9B}" destId="{B73DADD9-9BFC-4F27-9332-95886882A2DC}" srcOrd="0" destOrd="0" presId="urn:microsoft.com/office/officeart/2005/8/layout/radial6"/>
    <dgm:cxn modelId="{EDDEAF7F-6E25-429D-87A0-705D75C83959}" srcId="{6081BC38-0B7F-4F08-9BF8-3E8A66768866}" destId="{1E968147-D7B1-455A-91D8-BE21ADD35791}" srcOrd="3" destOrd="0" parTransId="{DD3D96E7-A7F7-4F2A-9888-0D9D55090C3C}" sibTransId="{F8613FE0-663C-42A9-BEE2-C7FC1CC8A828}"/>
    <dgm:cxn modelId="{9B7AA883-08E2-4071-9998-E70005F61485}" type="presOf" srcId="{F82C3328-8B90-458F-B6DF-C55A77C53747}" destId="{C13950A5-7BDA-475D-95D3-B19842B5F5A3}" srcOrd="0" destOrd="0" presId="urn:microsoft.com/office/officeart/2005/8/layout/radial6"/>
    <dgm:cxn modelId="{D9996B84-4CFA-401B-BB34-07B95072C241}" srcId="{9E58BEBE-436A-4BB5-8A16-4EE1CF5D2B9B}" destId="{6081BC38-0B7F-4F08-9BF8-3E8A66768866}" srcOrd="0" destOrd="0" parTransId="{7EC8BD2A-C399-43D6-AA1A-B708E057E799}" sibTransId="{4211C6B2-B23B-4FF1-B6AD-CF90DB9B0B64}"/>
    <dgm:cxn modelId="{B2AD179A-8877-41B1-BBEE-AE9E66D1B2D6}" srcId="{6081BC38-0B7F-4F08-9BF8-3E8A66768866}" destId="{270CA0C6-E9D8-45B8-B861-D2F12A6CB68C}" srcOrd="0" destOrd="0" parTransId="{AF0DBFDC-B85E-4985-8CBC-949DE14F0ECA}" sibTransId="{F82C3328-8B90-458F-B6DF-C55A77C53747}"/>
    <dgm:cxn modelId="{6CEE989B-534B-4E94-BB44-6E1C30D22812}" srcId="{6081BC38-0B7F-4F08-9BF8-3E8A66768866}" destId="{5EEDC3D3-EB9D-4CD9-9009-F6EC6D3234D9}" srcOrd="1" destOrd="0" parTransId="{1EFBA507-E8B1-48DE-B443-93FCB1A2F3FE}" sibTransId="{C3856A82-8A75-4AA5-8DC8-BC7B32EFE9A7}"/>
    <dgm:cxn modelId="{03D574AE-FF5D-4AB4-960D-9D17FF5AFC6D}" type="presOf" srcId="{C3856A82-8A75-4AA5-8DC8-BC7B32EFE9A7}" destId="{37EB3DEA-1748-4E54-B846-5A0ED8BA5B12}" srcOrd="0" destOrd="0" presId="urn:microsoft.com/office/officeart/2005/8/layout/radial6"/>
    <dgm:cxn modelId="{5DAFABBA-B159-4809-B6F0-95FFCADD9852}" type="presOf" srcId="{F8613FE0-663C-42A9-BEE2-C7FC1CC8A828}" destId="{A4F55AC8-9562-48B2-B843-2E38F6F371C2}" srcOrd="0" destOrd="0" presId="urn:microsoft.com/office/officeart/2005/8/layout/radial6"/>
    <dgm:cxn modelId="{ACD111CA-36EA-44EA-9398-3F8114AD0BE0}" type="presOf" srcId="{1C04F981-4F09-4627-8507-F5BE07F4D5D0}" destId="{4AC53E32-B0EE-4ECF-8DE7-2A92B083C333}" srcOrd="0" destOrd="0" presId="urn:microsoft.com/office/officeart/2005/8/layout/radial6"/>
    <dgm:cxn modelId="{1CF690F8-95C3-434F-BC2E-EE5666AE05A2}" type="presOf" srcId="{1E968147-D7B1-455A-91D8-BE21ADD35791}" destId="{56B3F62B-83FB-49CD-B5AF-2028C78072AD}" srcOrd="0" destOrd="0" presId="urn:microsoft.com/office/officeart/2005/8/layout/radial6"/>
    <dgm:cxn modelId="{A7094013-7659-469A-B085-4B044F8AF965}" type="presParOf" srcId="{B73DADD9-9BFC-4F27-9332-95886882A2DC}" destId="{DF401A00-1497-4A82-A631-998F3BA1F4FA}" srcOrd="0" destOrd="0" presId="urn:microsoft.com/office/officeart/2005/8/layout/radial6"/>
    <dgm:cxn modelId="{CD9A2164-EBF0-4645-A1F7-95B70F8C749B}" type="presParOf" srcId="{B73DADD9-9BFC-4F27-9332-95886882A2DC}" destId="{3F3179E8-C73C-4A21-AFBD-28FB74393F25}" srcOrd="1" destOrd="0" presId="urn:microsoft.com/office/officeart/2005/8/layout/radial6"/>
    <dgm:cxn modelId="{D51B05A8-1F95-4912-8F54-13C93198B4CF}" type="presParOf" srcId="{B73DADD9-9BFC-4F27-9332-95886882A2DC}" destId="{CA73CAF4-78EC-4D1C-82B6-C41CDE785FD9}" srcOrd="2" destOrd="0" presId="urn:microsoft.com/office/officeart/2005/8/layout/radial6"/>
    <dgm:cxn modelId="{CA445E47-AD1B-40C4-A2A7-86DD34821219}" type="presParOf" srcId="{B73DADD9-9BFC-4F27-9332-95886882A2DC}" destId="{C13950A5-7BDA-475D-95D3-B19842B5F5A3}" srcOrd="3" destOrd="0" presId="urn:microsoft.com/office/officeart/2005/8/layout/radial6"/>
    <dgm:cxn modelId="{C3E532F3-0F57-49E5-8353-1169250FD183}" type="presParOf" srcId="{B73DADD9-9BFC-4F27-9332-95886882A2DC}" destId="{EC32D231-1B89-4798-B6E4-1BD099F8DEBF}" srcOrd="4" destOrd="0" presId="urn:microsoft.com/office/officeart/2005/8/layout/radial6"/>
    <dgm:cxn modelId="{715419CF-9FBC-4E8A-A156-4EF63426E3FD}" type="presParOf" srcId="{B73DADD9-9BFC-4F27-9332-95886882A2DC}" destId="{A7EFF893-92B3-41B2-A321-C0290E76CB26}" srcOrd="5" destOrd="0" presId="urn:microsoft.com/office/officeart/2005/8/layout/radial6"/>
    <dgm:cxn modelId="{B0126C5B-24B5-4D8B-9459-2BE6092142EE}" type="presParOf" srcId="{B73DADD9-9BFC-4F27-9332-95886882A2DC}" destId="{37EB3DEA-1748-4E54-B846-5A0ED8BA5B12}" srcOrd="6" destOrd="0" presId="urn:microsoft.com/office/officeart/2005/8/layout/radial6"/>
    <dgm:cxn modelId="{2451B64B-9DD8-41ED-8706-A9DBA676B45E}" type="presParOf" srcId="{B73DADD9-9BFC-4F27-9332-95886882A2DC}" destId="{4AC53E32-B0EE-4ECF-8DE7-2A92B083C333}" srcOrd="7" destOrd="0" presId="urn:microsoft.com/office/officeart/2005/8/layout/radial6"/>
    <dgm:cxn modelId="{03A6F896-2EAC-469F-BD8F-6A5A088FDCEF}" type="presParOf" srcId="{B73DADD9-9BFC-4F27-9332-95886882A2DC}" destId="{CD610510-B788-4D46-BA3E-9398BF36B170}" srcOrd="8" destOrd="0" presId="urn:microsoft.com/office/officeart/2005/8/layout/radial6"/>
    <dgm:cxn modelId="{461089C5-A57A-48B7-9A9A-D2B6470202DA}" type="presParOf" srcId="{B73DADD9-9BFC-4F27-9332-95886882A2DC}" destId="{AE3876F6-9006-46ED-A2C4-B3626EF64147}" srcOrd="9" destOrd="0" presId="urn:microsoft.com/office/officeart/2005/8/layout/radial6"/>
    <dgm:cxn modelId="{FADFA2BC-AEC4-4D46-A7B0-40EB00B302AE}" type="presParOf" srcId="{B73DADD9-9BFC-4F27-9332-95886882A2DC}" destId="{56B3F62B-83FB-49CD-B5AF-2028C78072AD}" srcOrd="10" destOrd="0" presId="urn:microsoft.com/office/officeart/2005/8/layout/radial6"/>
    <dgm:cxn modelId="{30E9E428-1031-4460-B818-F76C40389DBE}" type="presParOf" srcId="{B73DADD9-9BFC-4F27-9332-95886882A2DC}" destId="{7DFB902B-73F0-49B0-9EBE-91FBF8570380}" srcOrd="11" destOrd="0" presId="urn:microsoft.com/office/officeart/2005/8/layout/radial6"/>
    <dgm:cxn modelId="{54B4DE72-5C14-4CB7-BF70-3215147E728D}" type="presParOf" srcId="{B73DADD9-9BFC-4F27-9332-95886882A2DC}" destId="{A4F55AC8-9562-48B2-B843-2E38F6F371C2}"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03D4C9-0E6D-46F1-8655-4C33F91B6E48}">
      <dsp:nvSpPr>
        <dsp:cNvPr id="0" name=""/>
        <dsp:cNvSpPr/>
      </dsp:nvSpPr>
      <dsp:spPr>
        <a:xfrm>
          <a:off x="2661046" y="1572"/>
          <a:ext cx="2805906" cy="1402953"/>
        </a:xfrm>
        <a:prstGeom prst="roundRect">
          <a:avLst>
            <a:gd name="adj" fmla="val 10000"/>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t>IBADAH</a:t>
          </a:r>
          <a:endParaRPr lang="en-ID" sz="4000" kern="1200" dirty="0"/>
        </a:p>
      </dsp:txBody>
      <dsp:txXfrm>
        <a:off x="2702137" y="42663"/>
        <a:ext cx="2723724" cy="1320771"/>
      </dsp:txXfrm>
    </dsp:sp>
    <dsp:sp modelId="{983F392F-EB5B-41FB-83A5-DFCE44C602C3}">
      <dsp:nvSpPr>
        <dsp:cNvPr id="0" name=""/>
        <dsp:cNvSpPr/>
      </dsp:nvSpPr>
      <dsp:spPr>
        <a:xfrm rot="3600000">
          <a:off x="4491365" y="2463816"/>
          <a:ext cx="1461927" cy="491033"/>
        </a:xfrm>
        <a:prstGeom prst="leftRightArrow">
          <a:avLst>
            <a:gd name="adj1" fmla="val 60000"/>
            <a:gd name="adj2" fmla="val 50000"/>
          </a:avLst>
        </a:prstGeom>
        <a:solidFill>
          <a:schemeClr val="accent3">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ID" sz="1900" kern="1200"/>
        </a:p>
      </dsp:txBody>
      <dsp:txXfrm>
        <a:off x="4638675" y="2562023"/>
        <a:ext cx="1167307" cy="294619"/>
      </dsp:txXfrm>
    </dsp:sp>
    <dsp:sp modelId="{4A492BB9-7B6D-4B41-A7A3-C76514CBB973}">
      <dsp:nvSpPr>
        <dsp:cNvPr id="0" name=""/>
        <dsp:cNvSpPr/>
      </dsp:nvSpPr>
      <dsp:spPr>
        <a:xfrm>
          <a:off x="4977704" y="4014141"/>
          <a:ext cx="2805906" cy="1402953"/>
        </a:xfrm>
        <a:prstGeom prst="roundRect">
          <a:avLst>
            <a:gd name="adj" fmla="val 10000"/>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dirty="0"/>
            <a:t>UMUM</a:t>
          </a:r>
          <a:endParaRPr lang="en-ID" sz="5800" kern="1200" dirty="0"/>
        </a:p>
      </dsp:txBody>
      <dsp:txXfrm>
        <a:off x="5018795" y="4055232"/>
        <a:ext cx="2723724" cy="1320771"/>
      </dsp:txXfrm>
    </dsp:sp>
    <dsp:sp modelId="{271A9A78-7437-41AF-9522-D49D706065A4}">
      <dsp:nvSpPr>
        <dsp:cNvPr id="0" name=""/>
        <dsp:cNvSpPr/>
      </dsp:nvSpPr>
      <dsp:spPr>
        <a:xfrm rot="10800000">
          <a:off x="3333036" y="4470101"/>
          <a:ext cx="1461927" cy="491033"/>
        </a:xfrm>
        <a:prstGeom prst="leftRightArrow">
          <a:avLst>
            <a:gd name="adj1" fmla="val 60000"/>
            <a:gd name="adj2" fmla="val 50000"/>
          </a:avLst>
        </a:prstGeom>
        <a:solidFill>
          <a:srgbClr val="AD5C4D"/>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ID" sz="1900" kern="1200"/>
        </a:p>
      </dsp:txBody>
      <dsp:txXfrm rot="10800000">
        <a:off x="3480346" y="4568308"/>
        <a:ext cx="1167307" cy="294619"/>
      </dsp:txXfrm>
    </dsp:sp>
    <dsp:sp modelId="{A3F20EC5-FD6E-40DA-9911-3DE54AD60A8D}">
      <dsp:nvSpPr>
        <dsp:cNvPr id="0" name=""/>
        <dsp:cNvSpPr/>
      </dsp:nvSpPr>
      <dsp:spPr>
        <a:xfrm>
          <a:off x="344389" y="4014141"/>
          <a:ext cx="2805906" cy="1402953"/>
        </a:xfrm>
        <a:prstGeom prst="roundRect">
          <a:avLst>
            <a:gd name="adj" fmla="val 10000"/>
          </a:avLst>
        </a:prstGeom>
        <a:solidFill>
          <a:schemeClr val="tx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dirty="0"/>
            <a:t>KHUSUS</a:t>
          </a:r>
          <a:endParaRPr lang="en-ID" sz="4400" kern="1200" dirty="0"/>
        </a:p>
      </dsp:txBody>
      <dsp:txXfrm>
        <a:off x="385480" y="4055232"/>
        <a:ext cx="2723724" cy="1320771"/>
      </dsp:txXfrm>
    </dsp:sp>
    <dsp:sp modelId="{9A5BEE95-1A72-4180-8A26-B94E9F426132}">
      <dsp:nvSpPr>
        <dsp:cNvPr id="0" name=""/>
        <dsp:cNvSpPr/>
      </dsp:nvSpPr>
      <dsp:spPr>
        <a:xfrm rot="18000000">
          <a:off x="2174707" y="2463816"/>
          <a:ext cx="1461927" cy="491033"/>
        </a:xfrm>
        <a:prstGeom prst="leftRightArrow">
          <a:avLst>
            <a:gd name="adj1" fmla="val 60000"/>
            <a:gd name="adj2" fmla="val 50000"/>
          </a:avLst>
        </a:prstGeom>
        <a:solidFill>
          <a:schemeClr val="bg2">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ID" sz="1900" kern="1200"/>
        </a:p>
      </dsp:txBody>
      <dsp:txXfrm>
        <a:off x="2322017" y="2562023"/>
        <a:ext cx="1167307" cy="2946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4DEE68-F254-4C71-B744-EAF360093532}">
      <dsp:nvSpPr>
        <dsp:cNvPr id="0" name=""/>
        <dsp:cNvSpPr/>
      </dsp:nvSpPr>
      <dsp:spPr>
        <a:xfrm rot="16200000">
          <a:off x="1297781" y="-1297781"/>
          <a:ext cx="2762250" cy="5357812"/>
        </a:xfrm>
        <a:prstGeom prst="round1Rect">
          <a:avLst/>
        </a:prstGeom>
        <a:solidFill>
          <a:schemeClr val="accent1">
            <a:lumMod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endParaRPr lang="en-US" sz="2400" kern="1200" dirty="0">
            <a:solidFill>
              <a:srgbClr val="FFC000"/>
            </a:solidFill>
          </a:endParaRPr>
        </a:p>
        <a:p>
          <a:pPr marL="0" lvl="0" indent="0" algn="ctr" defTabSz="1066800">
            <a:lnSpc>
              <a:spcPct val="90000"/>
            </a:lnSpc>
            <a:spcBef>
              <a:spcPct val="0"/>
            </a:spcBef>
            <a:spcAft>
              <a:spcPct val="35000"/>
            </a:spcAft>
            <a:buNone/>
          </a:pPr>
          <a:r>
            <a:rPr lang="id-ID" sz="2400" kern="1200" dirty="0">
              <a:solidFill>
                <a:srgbClr val="FFC000"/>
              </a:solidFill>
            </a:rPr>
            <a:t>PENCIPTAAN &amp; PEMELIHARAAN</a:t>
          </a:r>
        </a:p>
        <a:p>
          <a:pPr marL="0" lvl="0" indent="0" algn="ctr" defTabSz="1066800">
            <a:lnSpc>
              <a:spcPct val="90000"/>
            </a:lnSpc>
            <a:spcBef>
              <a:spcPct val="0"/>
            </a:spcBef>
            <a:spcAft>
              <a:spcPct val="35000"/>
            </a:spcAft>
            <a:buNone/>
          </a:pPr>
          <a:r>
            <a:rPr lang="id-ID" sz="2400" kern="1200" dirty="0">
              <a:solidFill>
                <a:srgbClr val="FFC000"/>
              </a:solidFill>
            </a:rPr>
            <a:t>51: 56, 2: 21, 21: 92, </a:t>
          </a:r>
          <a:endParaRPr lang="en-ID" sz="2400" kern="1200" dirty="0"/>
        </a:p>
      </dsp:txBody>
      <dsp:txXfrm rot="5400000">
        <a:off x="0" y="0"/>
        <a:ext cx="5357812" cy="2071687"/>
      </dsp:txXfrm>
    </dsp:sp>
    <dsp:sp modelId="{B68D9C32-5B47-4215-A2DF-02AD3DDAF2A0}">
      <dsp:nvSpPr>
        <dsp:cNvPr id="0" name=""/>
        <dsp:cNvSpPr/>
      </dsp:nvSpPr>
      <dsp:spPr>
        <a:xfrm>
          <a:off x="5357812" y="0"/>
          <a:ext cx="5357812" cy="2762250"/>
        </a:xfrm>
        <a:prstGeom prst="round1Rect">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endParaRPr lang="en-US" sz="2400" kern="1200" dirty="0"/>
        </a:p>
        <a:p>
          <a:pPr marL="0" lvl="0" indent="0" algn="ctr" defTabSz="1066800">
            <a:lnSpc>
              <a:spcPct val="90000"/>
            </a:lnSpc>
            <a:spcBef>
              <a:spcPct val="0"/>
            </a:spcBef>
            <a:spcAft>
              <a:spcPct val="35000"/>
            </a:spcAft>
            <a:buNone/>
          </a:pPr>
          <a:r>
            <a:rPr lang="id-ID" sz="2400" kern="1200" dirty="0"/>
            <a:t>MANUSIA ADALAH MAKHLUK YANG PALING SEMPURNA</a:t>
          </a:r>
        </a:p>
        <a:p>
          <a:pPr marL="0" lvl="0" indent="0" algn="ctr" defTabSz="1066800">
            <a:lnSpc>
              <a:spcPct val="90000"/>
            </a:lnSpc>
            <a:spcBef>
              <a:spcPct val="0"/>
            </a:spcBef>
            <a:spcAft>
              <a:spcPct val="35000"/>
            </a:spcAft>
            <a:buNone/>
          </a:pPr>
          <a:r>
            <a:rPr lang="id-ID" sz="2400" kern="1200" dirty="0"/>
            <a:t>95: 4, 17: 70, 23: 115</a:t>
          </a:r>
          <a:endParaRPr lang="en-ID" sz="2400" kern="1200" dirty="0"/>
        </a:p>
      </dsp:txBody>
      <dsp:txXfrm>
        <a:off x="5357812" y="0"/>
        <a:ext cx="5357812" cy="2071687"/>
      </dsp:txXfrm>
    </dsp:sp>
    <dsp:sp modelId="{D6DFF284-EFC9-4B18-BA0C-4F23B1C2A22A}">
      <dsp:nvSpPr>
        <dsp:cNvPr id="0" name=""/>
        <dsp:cNvSpPr/>
      </dsp:nvSpPr>
      <dsp:spPr>
        <a:xfrm rot="10800000">
          <a:off x="0" y="2762250"/>
          <a:ext cx="5357812" cy="2762250"/>
        </a:xfrm>
        <a:prstGeom prst="round1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id-ID" sz="2400" kern="1200" dirty="0">
              <a:solidFill>
                <a:srgbClr val="FFFF00"/>
              </a:solidFill>
            </a:rPr>
            <a:t>ALLAH BERKUASA ATAS SEGALA SESUATU </a:t>
          </a:r>
        </a:p>
        <a:p>
          <a:pPr marL="0" lvl="0" indent="0" algn="ctr" defTabSz="1066800">
            <a:lnSpc>
              <a:spcPct val="90000"/>
            </a:lnSpc>
            <a:spcBef>
              <a:spcPct val="0"/>
            </a:spcBef>
            <a:spcAft>
              <a:spcPct val="35000"/>
            </a:spcAft>
            <a:buNone/>
          </a:pPr>
          <a:r>
            <a:rPr lang="id-ID" sz="2400" kern="1200" dirty="0">
              <a:solidFill>
                <a:srgbClr val="FFFF00"/>
              </a:solidFill>
            </a:rPr>
            <a:t>3: 109, 3: 83, 11: 123, 6:162</a:t>
          </a:r>
          <a:endParaRPr lang="en-US" sz="2400" kern="1200" dirty="0">
            <a:solidFill>
              <a:srgbClr val="FFFF00"/>
            </a:solidFill>
          </a:endParaRPr>
        </a:p>
        <a:p>
          <a:pPr marL="0" lvl="0" indent="0" algn="ctr" defTabSz="1066800">
            <a:lnSpc>
              <a:spcPct val="90000"/>
            </a:lnSpc>
            <a:spcBef>
              <a:spcPct val="0"/>
            </a:spcBef>
            <a:spcAft>
              <a:spcPct val="35000"/>
            </a:spcAft>
            <a:buNone/>
          </a:pPr>
          <a:endParaRPr lang="en-ID" sz="2400" kern="1200" dirty="0"/>
        </a:p>
      </dsp:txBody>
      <dsp:txXfrm rot="10800000">
        <a:off x="0" y="3452813"/>
        <a:ext cx="5357812" cy="2071687"/>
      </dsp:txXfrm>
    </dsp:sp>
    <dsp:sp modelId="{D2302EB9-6A31-44A6-A131-AA2FFE43AEFE}">
      <dsp:nvSpPr>
        <dsp:cNvPr id="0" name=""/>
        <dsp:cNvSpPr/>
      </dsp:nvSpPr>
      <dsp:spPr>
        <a:xfrm rot="5400000">
          <a:off x="6655593" y="1464469"/>
          <a:ext cx="2762250" cy="5357812"/>
        </a:xfrm>
        <a:prstGeom prst="round1Rect">
          <a:avLst/>
        </a:prstGeom>
        <a:solidFill>
          <a:schemeClr val="tx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id-ID" sz="2400" kern="1200" dirty="0">
              <a:solidFill>
                <a:srgbClr val="FFC000"/>
              </a:solidFill>
            </a:rPr>
            <a:t>MANUSIA MEMPUNYAI TUGAS MULIA</a:t>
          </a:r>
        </a:p>
        <a:p>
          <a:pPr marL="0" lvl="0" indent="0" algn="ctr" defTabSz="1066800">
            <a:lnSpc>
              <a:spcPct val="90000"/>
            </a:lnSpc>
            <a:spcBef>
              <a:spcPct val="0"/>
            </a:spcBef>
            <a:spcAft>
              <a:spcPct val="35000"/>
            </a:spcAft>
            <a:buNone/>
          </a:pPr>
          <a:r>
            <a:rPr lang="id-ID" sz="2400" kern="1200" dirty="0">
              <a:solidFill>
                <a:srgbClr val="FFC000"/>
              </a:solidFill>
            </a:rPr>
            <a:t>2:30, 11: 61</a:t>
          </a:r>
          <a:endParaRPr lang="en-US" sz="2400" kern="1200" dirty="0">
            <a:solidFill>
              <a:srgbClr val="FFC000"/>
            </a:solidFill>
          </a:endParaRPr>
        </a:p>
        <a:p>
          <a:pPr marL="0" lvl="0" indent="0" algn="ctr" defTabSz="1066800">
            <a:lnSpc>
              <a:spcPct val="90000"/>
            </a:lnSpc>
            <a:spcBef>
              <a:spcPct val="0"/>
            </a:spcBef>
            <a:spcAft>
              <a:spcPct val="35000"/>
            </a:spcAft>
            <a:buNone/>
          </a:pPr>
          <a:endParaRPr lang="en-ID" sz="2400" kern="1200" dirty="0"/>
        </a:p>
      </dsp:txBody>
      <dsp:txXfrm rot="-5400000">
        <a:off x="5357812" y="3452812"/>
        <a:ext cx="5357812" cy="2071687"/>
      </dsp:txXfrm>
    </dsp:sp>
    <dsp:sp modelId="{40880042-EDCA-41B4-827F-31D670B8BCAB}">
      <dsp:nvSpPr>
        <dsp:cNvPr id="0" name=""/>
        <dsp:cNvSpPr/>
      </dsp:nvSpPr>
      <dsp:spPr>
        <a:xfrm>
          <a:off x="3750468" y="2071687"/>
          <a:ext cx="3214687" cy="1381125"/>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bg1"/>
              </a:solidFill>
            </a:rPr>
            <a:t>FALSAFAH IBADAH</a:t>
          </a:r>
          <a:endParaRPr lang="en-ID" sz="2800" b="1" kern="1200" dirty="0">
            <a:solidFill>
              <a:schemeClr val="bg1"/>
            </a:solidFill>
          </a:endParaRPr>
        </a:p>
      </dsp:txBody>
      <dsp:txXfrm>
        <a:off x="3817889" y="2139108"/>
        <a:ext cx="3079845" cy="12462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7BDF05-23A1-4B87-9AFD-536B52C34861}">
      <dsp:nvSpPr>
        <dsp:cNvPr id="0" name=""/>
        <dsp:cNvSpPr/>
      </dsp:nvSpPr>
      <dsp:spPr>
        <a:xfrm>
          <a:off x="3985934" y="2064898"/>
          <a:ext cx="2624575" cy="2270363"/>
        </a:xfrm>
        <a:prstGeom prst="hexagon">
          <a:avLst>
            <a:gd name="adj" fmla="val 28570"/>
            <a:gd name="vf" fmla="val 115470"/>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SzPts val="1100"/>
            <a:buFont typeface="Times New Roman" panose="02020603050405020304" pitchFamily="18" charset="0"/>
            <a:buNone/>
          </a:pPr>
          <a:r>
            <a:rPr lang="id-ID" sz="2400" b="1" kern="1200" dirty="0"/>
            <a:t>PRINSIP </a:t>
          </a:r>
        </a:p>
        <a:p>
          <a:pPr marL="0" lvl="0" indent="0" algn="ctr" defTabSz="1066800">
            <a:lnSpc>
              <a:spcPct val="90000"/>
            </a:lnSpc>
            <a:spcBef>
              <a:spcPct val="0"/>
            </a:spcBef>
            <a:spcAft>
              <a:spcPct val="35000"/>
            </a:spcAft>
            <a:buNone/>
          </a:pPr>
          <a:r>
            <a:rPr lang="id-ID" sz="2400" b="1" kern="1200" dirty="0"/>
            <a:t>IBADAH</a:t>
          </a:r>
          <a:endParaRPr lang="en-ID" sz="2400" kern="1200" dirty="0"/>
        </a:p>
      </dsp:txBody>
      <dsp:txXfrm>
        <a:off x="4420863" y="2441129"/>
        <a:ext cx="1754717" cy="1517901"/>
      </dsp:txXfrm>
    </dsp:sp>
    <dsp:sp modelId="{9BADC70C-755A-443F-981A-A0BB1203B332}">
      <dsp:nvSpPr>
        <dsp:cNvPr id="0" name=""/>
        <dsp:cNvSpPr/>
      </dsp:nvSpPr>
      <dsp:spPr>
        <a:xfrm>
          <a:off x="5629422" y="978682"/>
          <a:ext cx="990244" cy="85322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97E369-D81E-4EA9-A8B1-666666E2CBB7}">
      <dsp:nvSpPr>
        <dsp:cNvPr id="0" name=""/>
        <dsp:cNvSpPr/>
      </dsp:nvSpPr>
      <dsp:spPr>
        <a:xfrm>
          <a:off x="4227695" y="0"/>
          <a:ext cx="2150820" cy="1860712"/>
        </a:xfrm>
        <a:prstGeom prst="hexagon">
          <a:avLst>
            <a:gd name="adj" fmla="val 2857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SzPts val="1100"/>
            <a:buFont typeface="Times New Roman" panose="02020603050405020304" pitchFamily="18" charset="0"/>
            <a:buNone/>
          </a:pPr>
          <a:r>
            <a:rPr lang="id-ID" sz="1600" b="1" kern="1200" dirty="0">
              <a:solidFill>
                <a:srgbClr val="FFFF00"/>
              </a:solidFill>
            </a:rPr>
            <a:t>MENGESAKAN ALLAH</a:t>
          </a:r>
          <a:endParaRPr lang="en-ID" sz="1600" b="1" kern="1200" dirty="0"/>
        </a:p>
      </dsp:txBody>
      <dsp:txXfrm>
        <a:off x="4584132" y="308360"/>
        <a:ext cx="1437946" cy="1243992"/>
      </dsp:txXfrm>
    </dsp:sp>
    <dsp:sp modelId="{C0CC8BCF-88F7-4C36-984A-D5CBC3FF5C1C}">
      <dsp:nvSpPr>
        <dsp:cNvPr id="0" name=""/>
        <dsp:cNvSpPr/>
      </dsp:nvSpPr>
      <dsp:spPr>
        <a:xfrm>
          <a:off x="6785114" y="2573761"/>
          <a:ext cx="990244" cy="85322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4B6068-A458-4667-ABAF-03FF02E2729A}">
      <dsp:nvSpPr>
        <dsp:cNvPr id="0" name=""/>
        <dsp:cNvSpPr/>
      </dsp:nvSpPr>
      <dsp:spPr>
        <a:xfrm>
          <a:off x="6200248" y="1144463"/>
          <a:ext cx="2150820" cy="1860712"/>
        </a:xfrm>
        <a:prstGeom prst="hexagon">
          <a:avLst>
            <a:gd name="adj" fmla="val 28570"/>
            <a:gd name="vf" fmla="val 115470"/>
          </a:avLst>
        </a:prstGeom>
        <a:solidFill>
          <a:schemeClr val="accent1">
            <a:lumMod val="50000"/>
          </a:schemeClr>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SzPts val="1100"/>
            <a:buFont typeface="Times New Roman" panose="02020603050405020304" pitchFamily="18" charset="0"/>
            <a:buNone/>
          </a:pPr>
          <a:r>
            <a:rPr lang="id-ID" sz="2000" b="1" kern="1200" dirty="0"/>
            <a:t>TANPA PERANTARA</a:t>
          </a:r>
          <a:endParaRPr lang="en-ID" sz="2000" b="1" kern="1200" dirty="0"/>
        </a:p>
      </dsp:txBody>
      <dsp:txXfrm>
        <a:off x="6556685" y="1452823"/>
        <a:ext cx="1437946" cy="1243992"/>
      </dsp:txXfrm>
    </dsp:sp>
    <dsp:sp modelId="{916A30F2-A746-479B-9BFE-2CDAD3675401}">
      <dsp:nvSpPr>
        <dsp:cNvPr id="0" name=""/>
        <dsp:cNvSpPr/>
      </dsp:nvSpPr>
      <dsp:spPr>
        <a:xfrm>
          <a:off x="5982296" y="4374306"/>
          <a:ext cx="990244" cy="85322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7CD454-2DE1-4B74-969A-C08188B4C004}">
      <dsp:nvSpPr>
        <dsp:cNvPr id="0" name=""/>
        <dsp:cNvSpPr/>
      </dsp:nvSpPr>
      <dsp:spPr>
        <a:xfrm>
          <a:off x="6200248" y="3394344"/>
          <a:ext cx="2150820" cy="1860712"/>
        </a:xfrm>
        <a:prstGeom prst="hexagon">
          <a:avLst>
            <a:gd name="adj" fmla="val 28570"/>
            <a:gd name="vf" fmla="val 11547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SzPts val="1100"/>
            <a:buFont typeface="Times New Roman" panose="02020603050405020304" pitchFamily="18" charset="0"/>
            <a:buNone/>
          </a:pPr>
          <a:r>
            <a:rPr lang="id-ID" sz="2400" b="1" kern="1200" dirty="0">
              <a:solidFill>
                <a:schemeClr val="accent1">
                  <a:lumMod val="10000"/>
                </a:schemeClr>
              </a:solidFill>
            </a:rPr>
            <a:t>IKHLAS</a:t>
          </a:r>
          <a:endParaRPr lang="en-ID" sz="2400" b="1" kern="1200" dirty="0">
            <a:solidFill>
              <a:schemeClr val="accent1">
                <a:lumMod val="10000"/>
              </a:schemeClr>
            </a:solidFill>
          </a:endParaRPr>
        </a:p>
      </dsp:txBody>
      <dsp:txXfrm>
        <a:off x="6556685" y="3702704"/>
        <a:ext cx="1437946" cy="1243992"/>
      </dsp:txXfrm>
    </dsp:sp>
    <dsp:sp modelId="{6966AB5A-7AF1-4188-A375-49E23FFE9EAE}">
      <dsp:nvSpPr>
        <dsp:cNvPr id="0" name=""/>
        <dsp:cNvSpPr/>
      </dsp:nvSpPr>
      <dsp:spPr>
        <a:xfrm>
          <a:off x="3990818" y="4561210"/>
          <a:ext cx="990244" cy="85322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E9B225-B15D-44CA-97EC-F20233827359}">
      <dsp:nvSpPr>
        <dsp:cNvPr id="0" name=""/>
        <dsp:cNvSpPr/>
      </dsp:nvSpPr>
      <dsp:spPr>
        <a:xfrm>
          <a:off x="4227695" y="4540087"/>
          <a:ext cx="2150820" cy="1860712"/>
        </a:xfrm>
        <a:prstGeom prst="hexagon">
          <a:avLst>
            <a:gd name="adj" fmla="val 28570"/>
            <a:gd name="vf" fmla="val 115470"/>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SzPts val="1100"/>
            <a:buFont typeface="Times New Roman" panose="02020603050405020304" pitchFamily="18" charset="0"/>
            <a:buNone/>
          </a:pPr>
          <a:r>
            <a:rPr lang="id-ID" sz="1900" b="1" kern="1200" dirty="0">
              <a:solidFill>
                <a:schemeClr val="accent6">
                  <a:lumMod val="90000"/>
                </a:schemeClr>
              </a:solidFill>
            </a:rPr>
            <a:t>SESUAI TUNTUNAN</a:t>
          </a:r>
          <a:endParaRPr lang="en-ID" sz="1900" b="1" kern="1200" dirty="0"/>
        </a:p>
      </dsp:txBody>
      <dsp:txXfrm>
        <a:off x="4584132" y="4848447"/>
        <a:ext cx="1437946" cy="1243992"/>
      </dsp:txXfrm>
    </dsp:sp>
    <dsp:sp modelId="{A1B3C069-11B1-4D4C-BF2F-44E3225CB9B0}">
      <dsp:nvSpPr>
        <dsp:cNvPr id="0" name=""/>
        <dsp:cNvSpPr/>
      </dsp:nvSpPr>
      <dsp:spPr>
        <a:xfrm>
          <a:off x="2816200" y="2966770"/>
          <a:ext cx="990244" cy="85322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1A3719-54BA-4A31-BB72-86F68B86DB5D}">
      <dsp:nvSpPr>
        <dsp:cNvPr id="0" name=""/>
        <dsp:cNvSpPr/>
      </dsp:nvSpPr>
      <dsp:spPr>
        <a:xfrm>
          <a:off x="2245985" y="3395624"/>
          <a:ext cx="2150820" cy="1860712"/>
        </a:xfrm>
        <a:prstGeom prst="hexagon">
          <a:avLst>
            <a:gd name="adj" fmla="val 28570"/>
            <a:gd name="vf" fmla="val 115470"/>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SzPts val="1100"/>
            <a:buFont typeface="Times New Roman" panose="02020603050405020304" pitchFamily="18" charset="0"/>
            <a:buNone/>
          </a:pPr>
          <a:r>
            <a:rPr lang="id-ID" sz="1800" b="1" kern="1200" dirty="0">
              <a:solidFill>
                <a:srgbClr val="92D050"/>
              </a:solidFill>
            </a:rPr>
            <a:t>SEIMBANG JASMANI DAN ROHANI</a:t>
          </a:r>
          <a:endParaRPr lang="en-ID" sz="1800" b="1" kern="1200" dirty="0"/>
        </a:p>
      </dsp:txBody>
      <dsp:txXfrm>
        <a:off x="2602422" y="3703984"/>
        <a:ext cx="1437946" cy="1243992"/>
      </dsp:txXfrm>
    </dsp:sp>
    <dsp:sp modelId="{7BEF483F-AE24-4C52-848A-DAED3974F073}">
      <dsp:nvSpPr>
        <dsp:cNvPr id="0" name=""/>
        <dsp:cNvSpPr/>
      </dsp:nvSpPr>
      <dsp:spPr>
        <a:xfrm>
          <a:off x="2182461" y="1095375"/>
          <a:ext cx="2277869" cy="1953766"/>
        </a:xfrm>
        <a:prstGeom prst="hexagon">
          <a:avLst>
            <a:gd name="adj" fmla="val 28570"/>
            <a:gd name="vf" fmla="val 115470"/>
          </a:avLst>
        </a:prstGeom>
        <a:solidFill>
          <a:schemeClr val="tx2">
            <a:lumMod val="75000"/>
            <a:lum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SzPts val="1100"/>
            <a:buFont typeface="Times New Roman" panose="02020603050405020304" pitchFamily="18" charset="0"/>
            <a:buNone/>
          </a:pPr>
          <a:r>
            <a:rPr lang="id-ID" sz="1400" b="1" kern="1200" dirty="0">
              <a:solidFill>
                <a:schemeClr val="bg1">
                  <a:lumMod val="95000"/>
                </a:schemeClr>
              </a:solidFill>
            </a:rPr>
            <a:t>RINGAN DAN MERINGANKAN</a:t>
          </a:r>
          <a:endParaRPr lang="en-ID" sz="1400" b="1" kern="1200" dirty="0"/>
        </a:p>
      </dsp:txBody>
      <dsp:txXfrm>
        <a:off x="2558347" y="1417779"/>
        <a:ext cx="1526097" cy="13089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EE36B8-BEF0-4550-A29A-228BEBD2C3F6}">
      <dsp:nvSpPr>
        <dsp:cNvPr id="0" name=""/>
        <dsp:cNvSpPr/>
      </dsp:nvSpPr>
      <dsp:spPr>
        <a:xfrm>
          <a:off x="660293" y="0"/>
          <a:ext cx="8055768" cy="4229100"/>
        </a:xfrm>
        <a:prstGeom prst="rightArrow">
          <a:avLst/>
        </a:prstGeom>
        <a:solidFill>
          <a:srgbClr val="002060"/>
        </a:solidFill>
        <a:ln>
          <a:noFill/>
        </a:ln>
        <a:effectLst/>
      </dsp:spPr>
      <dsp:style>
        <a:lnRef idx="0">
          <a:scrgbClr r="0" g="0" b="0"/>
        </a:lnRef>
        <a:fillRef idx="1">
          <a:scrgbClr r="0" g="0" b="0"/>
        </a:fillRef>
        <a:effectRef idx="0">
          <a:scrgbClr r="0" g="0" b="0"/>
        </a:effectRef>
        <a:fontRef idx="minor"/>
      </dsp:style>
    </dsp:sp>
    <dsp:sp modelId="{F3298A1A-C2A8-4732-83C9-90B466D64A31}">
      <dsp:nvSpPr>
        <dsp:cNvPr id="0" name=""/>
        <dsp:cNvSpPr/>
      </dsp:nvSpPr>
      <dsp:spPr>
        <a:xfrm>
          <a:off x="1620401" y="1270624"/>
          <a:ext cx="2609516" cy="1691640"/>
        </a:xfrm>
        <a:prstGeom prst="round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err="1"/>
            <a:t>Lahiriyah</a:t>
          </a:r>
          <a:endParaRPr lang="en-ID" sz="3900" kern="1200" dirty="0"/>
        </a:p>
      </dsp:txBody>
      <dsp:txXfrm>
        <a:off x="1702980" y="1353203"/>
        <a:ext cx="2444358" cy="1526482"/>
      </dsp:txXfrm>
    </dsp:sp>
    <dsp:sp modelId="{09D1FEF7-429B-4161-990B-7A635E5C2262}">
      <dsp:nvSpPr>
        <dsp:cNvPr id="0" name=""/>
        <dsp:cNvSpPr/>
      </dsp:nvSpPr>
      <dsp:spPr>
        <a:xfrm>
          <a:off x="4676700" y="1268729"/>
          <a:ext cx="2432479" cy="1691640"/>
        </a:xfrm>
        <a:prstGeom prst="roundRect">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err="1"/>
            <a:t>Bathiniyah</a:t>
          </a:r>
          <a:endParaRPr lang="en-ID" sz="3900" kern="1200" dirty="0"/>
        </a:p>
      </dsp:txBody>
      <dsp:txXfrm>
        <a:off x="4759279" y="1351308"/>
        <a:ext cx="2267321" cy="15264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55AC8-9562-48B2-B843-2E38F6F371C2}">
      <dsp:nvSpPr>
        <dsp:cNvPr id="0" name=""/>
        <dsp:cNvSpPr/>
      </dsp:nvSpPr>
      <dsp:spPr>
        <a:xfrm>
          <a:off x="2894588" y="697488"/>
          <a:ext cx="4650223" cy="4650223"/>
        </a:xfrm>
        <a:prstGeom prst="blockArc">
          <a:avLst>
            <a:gd name="adj1" fmla="val 10800000"/>
            <a:gd name="adj2" fmla="val 16200000"/>
            <a:gd name="adj3" fmla="val 4641"/>
          </a:avLst>
        </a:prstGeom>
        <a:solidFill>
          <a:srgbClr val="92D050"/>
        </a:solidFill>
        <a:ln>
          <a:noFill/>
        </a:ln>
        <a:effectLst/>
      </dsp:spPr>
      <dsp:style>
        <a:lnRef idx="0">
          <a:scrgbClr r="0" g="0" b="0"/>
        </a:lnRef>
        <a:fillRef idx="1">
          <a:scrgbClr r="0" g="0" b="0"/>
        </a:fillRef>
        <a:effectRef idx="0">
          <a:scrgbClr r="0" g="0" b="0"/>
        </a:effectRef>
        <a:fontRef idx="minor">
          <a:schemeClr val="lt1"/>
        </a:fontRef>
      </dsp:style>
    </dsp:sp>
    <dsp:sp modelId="{AE3876F6-9006-46ED-A2C4-B3626EF64147}">
      <dsp:nvSpPr>
        <dsp:cNvPr id="0" name=""/>
        <dsp:cNvSpPr/>
      </dsp:nvSpPr>
      <dsp:spPr>
        <a:xfrm>
          <a:off x="2894588" y="697488"/>
          <a:ext cx="4650223" cy="4650223"/>
        </a:xfrm>
        <a:prstGeom prst="blockArc">
          <a:avLst>
            <a:gd name="adj1" fmla="val 5400000"/>
            <a:gd name="adj2" fmla="val 10800000"/>
            <a:gd name="adj3" fmla="val 4641"/>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37EB3DEA-1748-4E54-B846-5A0ED8BA5B12}">
      <dsp:nvSpPr>
        <dsp:cNvPr id="0" name=""/>
        <dsp:cNvSpPr/>
      </dsp:nvSpPr>
      <dsp:spPr>
        <a:xfrm>
          <a:off x="2894588" y="697488"/>
          <a:ext cx="4650223" cy="4650223"/>
        </a:xfrm>
        <a:prstGeom prst="blockArc">
          <a:avLst>
            <a:gd name="adj1" fmla="val 0"/>
            <a:gd name="adj2" fmla="val 5400000"/>
            <a:gd name="adj3" fmla="val 4641"/>
          </a:avLst>
        </a:prstGeom>
        <a:solidFill>
          <a:schemeClr val="accent3">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C13950A5-7BDA-475D-95D3-B19842B5F5A3}">
      <dsp:nvSpPr>
        <dsp:cNvPr id="0" name=""/>
        <dsp:cNvSpPr/>
      </dsp:nvSpPr>
      <dsp:spPr>
        <a:xfrm>
          <a:off x="2894588" y="697488"/>
          <a:ext cx="4650223" cy="4650223"/>
        </a:xfrm>
        <a:prstGeom prst="blockArc">
          <a:avLst>
            <a:gd name="adj1" fmla="val 16200000"/>
            <a:gd name="adj2" fmla="val 0"/>
            <a:gd name="adj3" fmla="val 4641"/>
          </a:avLst>
        </a:prstGeom>
        <a:solidFill>
          <a:schemeClr val="accent4">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DF401A00-1497-4A82-A631-998F3BA1F4FA}">
      <dsp:nvSpPr>
        <dsp:cNvPr id="0" name=""/>
        <dsp:cNvSpPr/>
      </dsp:nvSpPr>
      <dsp:spPr>
        <a:xfrm>
          <a:off x="4149253" y="1952153"/>
          <a:ext cx="2140892" cy="2140892"/>
        </a:xfrm>
        <a:prstGeom prst="ellipse">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US" sz="4000" kern="1200" dirty="0"/>
            <a:t>Alat </a:t>
          </a:r>
          <a:r>
            <a:rPr lang="en-US" sz="4000" kern="1200" dirty="0" err="1"/>
            <a:t>Bersuci</a:t>
          </a:r>
          <a:endParaRPr lang="en-ID" sz="4000" kern="1200" dirty="0"/>
        </a:p>
      </dsp:txBody>
      <dsp:txXfrm>
        <a:off x="4462779" y="2265679"/>
        <a:ext cx="1513840" cy="1513840"/>
      </dsp:txXfrm>
    </dsp:sp>
    <dsp:sp modelId="{3F3179E8-C73C-4A21-AFBD-28FB74393F25}">
      <dsp:nvSpPr>
        <dsp:cNvPr id="0" name=""/>
        <dsp:cNvSpPr/>
      </dsp:nvSpPr>
      <dsp:spPr>
        <a:xfrm>
          <a:off x="4470387" y="2126"/>
          <a:ext cx="1498624" cy="1498624"/>
        </a:xfrm>
        <a:prstGeom prst="ellipse">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BATU</a:t>
          </a:r>
          <a:endParaRPr lang="en-ID" sz="2200" kern="1200" dirty="0"/>
        </a:p>
      </dsp:txBody>
      <dsp:txXfrm>
        <a:off x="4689855" y="221594"/>
        <a:ext cx="1059688" cy="1059688"/>
      </dsp:txXfrm>
    </dsp:sp>
    <dsp:sp modelId="{EC32D231-1B89-4798-B6E4-1BD099F8DEBF}">
      <dsp:nvSpPr>
        <dsp:cNvPr id="0" name=""/>
        <dsp:cNvSpPr/>
      </dsp:nvSpPr>
      <dsp:spPr>
        <a:xfrm>
          <a:off x="6741548" y="2273287"/>
          <a:ext cx="1498624" cy="1498624"/>
        </a:xfrm>
        <a:prstGeom prst="ellipse">
          <a:avLst/>
        </a:prstGeom>
        <a:solidFill>
          <a:schemeClr val="bg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err="1"/>
            <a:t>Debu</a:t>
          </a:r>
          <a:endParaRPr lang="en-ID" sz="2200" kern="1200" dirty="0"/>
        </a:p>
      </dsp:txBody>
      <dsp:txXfrm>
        <a:off x="6961016" y="2492755"/>
        <a:ext cx="1059688" cy="1059688"/>
      </dsp:txXfrm>
    </dsp:sp>
    <dsp:sp modelId="{4AC53E32-B0EE-4ECF-8DE7-2A92B083C333}">
      <dsp:nvSpPr>
        <dsp:cNvPr id="0" name=""/>
        <dsp:cNvSpPr/>
      </dsp:nvSpPr>
      <dsp:spPr>
        <a:xfrm>
          <a:off x="4470387" y="4544448"/>
          <a:ext cx="1498624" cy="1498624"/>
        </a:xfrm>
        <a:prstGeom prst="ellipse">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Benda </a:t>
          </a:r>
          <a:r>
            <a:rPr lang="en-US" sz="2200" kern="1200" dirty="0" err="1"/>
            <a:t>Padat</a:t>
          </a:r>
          <a:r>
            <a:rPr lang="en-US" sz="2200" kern="1200" dirty="0"/>
            <a:t> </a:t>
          </a:r>
          <a:r>
            <a:rPr lang="en-US" sz="2200" kern="1200" dirty="0" err="1"/>
            <a:t>Lainnya</a:t>
          </a:r>
          <a:endParaRPr lang="en-ID" sz="2200" kern="1200" dirty="0"/>
        </a:p>
      </dsp:txBody>
      <dsp:txXfrm>
        <a:off x="4689855" y="4763916"/>
        <a:ext cx="1059688" cy="1059688"/>
      </dsp:txXfrm>
    </dsp:sp>
    <dsp:sp modelId="{56B3F62B-83FB-49CD-B5AF-2028C78072AD}">
      <dsp:nvSpPr>
        <dsp:cNvPr id="0" name=""/>
        <dsp:cNvSpPr/>
      </dsp:nvSpPr>
      <dsp:spPr>
        <a:xfrm>
          <a:off x="2199226" y="2273287"/>
          <a:ext cx="1498624" cy="1498624"/>
        </a:xfrm>
        <a:prstGeom prst="ellipse">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Air </a:t>
          </a:r>
          <a:endParaRPr lang="en-ID" sz="2200" kern="1200" dirty="0"/>
        </a:p>
      </dsp:txBody>
      <dsp:txXfrm>
        <a:off x="2418694" y="2492755"/>
        <a:ext cx="1059688" cy="1059688"/>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6/18/2025</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6/18/2025</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2165-AECD-AC0B-0A46-19E82DC25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10EBC2-FFC3-2482-86CA-A129EAAAB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04D6B-CA75-C920-89B4-EA8B79E6D4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C1BFD7-3F26-AFD4-F030-DBE1AE11C1D7}"/>
              </a:ext>
            </a:extLst>
          </p:cNvPr>
          <p:cNvSpPr>
            <a:spLocks noGrp="1"/>
          </p:cNvSpPr>
          <p:nvPr>
            <p:ph type="sldNum" sz="quarter" idx="5"/>
          </p:nvPr>
        </p:nvSpPr>
        <p:spPr/>
        <p:txBody>
          <a:bodyPr/>
          <a:lstStyle/>
          <a:p>
            <a:fld id="{7C366290-4595-5745-A50F-D5EC13BAC604}" type="slidenum">
              <a:rPr lang="en-US" noProof="0" smtClean="0"/>
              <a:t>1</a:t>
            </a:fld>
            <a:endParaRPr lang="en-US" noProof="0" dirty="0"/>
          </a:p>
        </p:txBody>
      </p:sp>
    </p:spTree>
    <p:extLst>
      <p:ext uri="{BB962C8B-B14F-4D97-AF65-F5344CB8AC3E}">
        <p14:creationId xmlns:p14="http://schemas.microsoft.com/office/powerpoint/2010/main" val="75031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24</a:t>
            </a:fld>
            <a:endParaRPr lang="en-US" noProof="0" dirty="0"/>
          </a:p>
        </p:txBody>
      </p:sp>
    </p:spTree>
    <p:extLst>
      <p:ext uri="{BB962C8B-B14F-4D97-AF65-F5344CB8AC3E}">
        <p14:creationId xmlns:p14="http://schemas.microsoft.com/office/powerpoint/2010/main" val="2909776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27</a:t>
            </a:fld>
            <a:endParaRPr lang="en-US" noProof="0" dirty="0"/>
          </a:p>
        </p:txBody>
      </p:sp>
    </p:spTree>
    <p:extLst>
      <p:ext uri="{BB962C8B-B14F-4D97-AF65-F5344CB8AC3E}">
        <p14:creationId xmlns:p14="http://schemas.microsoft.com/office/powerpoint/2010/main" val="4105550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 uri="{C183D7F6-B498-43B3-948B-1728B52AA6E4}">
                <adec:decorative xmlns:adec="http://schemas.microsoft.com/office/drawing/2017/decorative" val="1"/>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 uri="{C183D7F6-B498-43B3-948B-1728B52AA6E4}">
                <adec:decorative xmlns:adec="http://schemas.microsoft.com/office/drawing/2017/decorative" val="1"/>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 uri="{C183D7F6-B498-43B3-948B-1728B52AA6E4}">
                <adec:decorative xmlns:adec="http://schemas.microsoft.com/office/drawing/2017/decorative" val="1"/>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84B8E19A-569B-855B-EBF8-C02F2998ABC8}"/>
              </a:ext>
              <a:ext uri="{C183D7F6-B498-43B3-948B-1728B52AA6E4}">
                <adec:decorative xmlns:adec="http://schemas.microsoft.com/office/drawing/2017/decorative" val="1"/>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915924" y="914400"/>
            <a:ext cx="10360152" cy="5029200"/>
          </a:xfrm>
        </p:spPr>
        <p:txBody>
          <a:bodyPr anchor="ctr"/>
          <a:lstStyle>
            <a:lvl1pPr algn="ctr">
              <a:defRPr sz="4800"/>
            </a:lvl1pPr>
          </a:lstStyle>
          <a:p>
            <a:r>
              <a:rPr lang="en-US" dirty="0"/>
              <a:t>click to add title</a:t>
            </a:r>
          </a:p>
        </p:txBody>
      </p:sp>
    </p:spTree>
    <p:extLst>
      <p:ext uri="{BB962C8B-B14F-4D97-AF65-F5344CB8AC3E}">
        <p14:creationId xmlns:p14="http://schemas.microsoft.com/office/powerpoint/2010/main" val="747404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2">
    <p:bg>
      <p:bgPr>
        <a:solidFill>
          <a:schemeClr val="bg2"/>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41984E2-3225-05D3-3A3D-9D5F5840ED60}"/>
              </a:ext>
              <a:ext uri="{C183D7F6-B498-43B3-948B-1728B52AA6E4}">
                <adec:decorative xmlns:adec="http://schemas.microsoft.com/office/drawing/2017/decorative" val="1"/>
              </a:ext>
            </a:extLst>
          </p:cNvPr>
          <p:cNvSpPr/>
          <p:nvPr userDrawn="1"/>
        </p:nvSpPr>
        <p:spPr>
          <a:xfrm>
            <a:off x="-10955" y="0"/>
            <a:ext cx="6558260" cy="6858000"/>
          </a:xfrm>
          <a:custGeom>
            <a:avLst/>
            <a:gdLst>
              <a:gd name="connsiteX0" fmla="*/ 0 w 6558260"/>
              <a:gd name="connsiteY0" fmla="*/ 0 h 6858000"/>
              <a:gd name="connsiteX1" fmla="*/ 5115438 w 6558260"/>
              <a:gd name="connsiteY1" fmla="*/ 0 h 6858000"/>
              <a:gd name="connsiteX2" fmla="*/ 5238365 w 6558260"/>
              <a:gd name="connsiteY2" fmla="*/ 66359 h 6858000"/>
              <a:gd name="connsiteX3" fmla="*/ 6291520 w 6558260"/>
              <a:gd name="connsiteY3" fmla="*/ 1269725 h 6858000"/>
              <a:gd name="connsiteX4" fmla="*/ 6458331 w 6558260"/>
              <a:gd name="connsiteY4" fmla="*/ 3184523 h 6858000"/>
              <a:gd name="connsiteX5" fmla="*/ 5040408 w 6558260"/>
              <a:gd name="connsiteY5" fmla="*/ 4821851 h 6858000"/>
              <a:gd name="connsiteX6" fmla="*/ 4308904 w 6558260"/>
              <a:gd name="connsiteY6" fmla="*/ 5001158 h 6858000"/>
              <a:gd name="connsiteX7" fmla="*/ 2788379 w 6558260"/>
              <a:gd name="connsiteY7" fmla="*/ 5605778 h 6858000"/>
              <a:gd name="connsiteX8" fmla="*/ 1789804 w 6558260"/>
              <a:gd name="connsiteY8" fmla="*/ 6672529 h 6858000"/>
              <a:gd name="connsiteX9" fmla="*/ 1681243 w 6558260"/>
              <a:gd name="connsiteY9" fmla="*/ 6840787 h 6858000"/>
              <a:gd name="connsiteX10" fmla="*/ 1670576 w 6558260"/>
              <a:gd name="connsiteY10" fmla="*/ 6858000 h 6858000"/>
              <a:gd name="connsiteX11" fmla="*/ 0 w 655826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58260" h="6858000">
                <a:moveTo>
                  <a:pt x="0" y="0"/>
                </a:moveTo>
                <a:lnTo>
                  <a:pt x="5115438" y="0"/>
                </a:lnTo>
                <a:lnTo>
                  <a:pt x="5238365" y="66359"/>
                </a:lnTo>
                <a:cubicBezTo>
                  <a:pt x="5682224" y="338566"/>
                  <a:pt x="6040902" y="730462"/>
                  <a:pt x="6291520" y="1269725"/>
                </a:cubicBezTo>
                <a:cubicBezTo>
                  <a:pt x="6564184" y="1856367"/>
                  <a:pt x="6642164" y="2496371"/>
                  <a:pt x="6458331" y="3184523"/>
                </a:cubicBezTo>
                <a:cubicBezTo>
                  <a:pt x="6242848" y="3991449"/>
                  <a:pt x="5757187" y="4528124"/>
                  <a:pt x="5040408" y="4821851"/>
                </a:cubicBezTo>
                <a:cubicBezTo>
                  <a:pt x="4800781" y="4920015"/>
                  <a:pt x="4554699" y="4955733"/>
                  <a:pt x="4308904" y="5001158"/>
                </a:cubicBezTo>
                <a:cubicBezTo>
                  <a:pt x="3777583" y="5099178"/>
                  <a:pt x="3264096" y="5274085"/>
                  <a:pt x="2788379" y="5605778"/>
                </a:cubicBezTo>
                <a:cubicBezTo>
                  <a:pt x="2387773" y="5884873"/>
                  <a:pt x="2065959" y="6252666"/>
                  <a:pt x="1789804" y="6672529"/>
                </a:cubicBezTo>
                <a:cubicBezTo>
                  <a:pt x="1751257" y="6731138"/>
                  <a:pt x="1715181" y="6787110"/>
                  <a:pt x="1681243" y="6840787"/>
                </a:cubicBezTo>
                <a:lnTo>
                  <a:pt x="167057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070813B7-403A-9A3E-5E5C-44C1680DE4C3}"/>
              </a:ext>
              <a:ext uri="{C183D7F6-B498-43B3-948B-1728B52AA6E4}">
                <adec:decorative xmlns:adec="http://schemas.microsoft.com/office/drawing/2017/decorative" val="1"/>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 uri="{C183D7F6-B498-43B3-948B-1728B52AA6E4}">
                <adec:decorative xmlns:adec="http://schemas.microsoft.com/office/drawing/2017/decorative" val="1"/>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 uri="{C183D7F6-B498-43B3-948B-1728B52AA6E4}">
                <adec:decorative xmlns:adec="http://schemas.microsoft.com/office/drawing/2017/decorative" val="1"/>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1001467" y="914400"/>
            <a:ext cx="5641848" cy="5029200"/>
          </a:xfrm>
        </p:spPr>
        <p:txBody>
          <a:bodyPr anchor="ctr" anchorCtr="0"/>
          <a:lstStyle>
            <a:lvl1pPr algn="l">
              <a:defRPr sz="3200">
                <a:solidFill>
                  <a:schemeClr val="accent1"/>
                </a:solidFill>
              </a:defRPr>
            </a:lvl1pPr>
          </a:lstStyle>
          <a:p>
            <a:r>
              <a:rPr lang="en-US" dirty="0"/>
              <a:t>click to add title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hasCustomPrompt="1"/>
          </p:nvPr>
        </p:nvSpPr>
        <p:spPr>
          <a:xfrm>
            <a:off x="6868956" y="1143000"/>
            <a:ext cx="4190999" cy="4679830"/>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705756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2">
    <p:bg>
      <p:bgPr>
        <a:solidFill>
          <a:schemeClr val="bg2"/>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6890132-DB42-A903-1EAB-CA29D3F04340}"/>
              </a:ext>
            </a:extLst>
          </p:cNvPr>
          <p:cNvSpPr>
            <a:spLocks noGrp="1"/>
          </p:cNvSpPr>
          <p:nvPr>
            <p:ph type="title" hasCustomPrompt="1"/>
          </p:nvPr>
        </p:nvSpPr>
        <p:spPr>
          <a:xfrm>
            <a:off x="914400" y="914400"/>
            <a:ext cx="5641848" cy="5029200"/>
          </a:xfrm>
        </p:spPr>
        <p:txBody>
          <a:bodyPr anchor="ctr"/>
          <a:lstStyle>
            <a:lvl1pPr>
              <a:lnSpc>
                <a:spcPct val="75000"/>
              </a:lnSpc>
              <a:defRPr sz="4800"/>
            </a:lvl1pPr>
          </a:lstStyle>
          <a:p>
            <a:r>
              <a:rPr lang="en-US" dirty="0"/>
              <a:t>click to add title</a:t>
            </a:r>
          </a:p>
        </p:txBody>
      </p:sp>
      <p:pic>
        <p:nvPicPr>
          <p:cNvPr id="9" name="Picture 8">
            <a:extLst>
              <a:ext uri="{FF2B5EF4-FFF2-40B4-BE49-F238E27FC236}">
                <a16:creationId xmlns:a16="http://schemas.microsoft.com/office/drawing/2014/main" id="{B5ED90D1-D640-D115-6711-35DE812FC014}"/>
              </a:ext>
              <a:ext uri="{C183D7F6-B498-43B3-948B-1728B52AA6E4}">
                <adec:decorative xmlns:adec="http://schemas.microsoft.com/office/drawing/2017/decorative" val="1"/>
              </a:ext>
            </a:extLst>
          </p:cNvPr>
          <p:cNvPicPr>
            <a:picLocks noChangeAspect="1"/>
          </p:cNvPicPr>
          <p:nvPr userDrawn="1"/>
        </p:nvPicPr>
        <p:blipFill rotWithShape="1">
          <a:blip r:embed="rId2">
            <a:alphaModFix/>
          </a:blip>
          <a:srcRect r="30186" b="9728"/>
          <a:stretch/>
        </p:blipFill>
        <p:spPr>
          <a:xfrm>
            <a:off x="6768197" y="1875319"/>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 uri="{C183D7F6-B498-43B3-948B-1728B52AA6E4}">
                <adec:decorative xmlns:adec="http://schemas.microsoft.com/office/drawing/2017/decorative" val="1"/>
              </a:ext>
            </a:extLst>
          </p:cNvPr>
          <p:cNvSpPr/>
          <p:nvPr userDrawn="1"/>
        </p:nvSpPr>
        <p:spPr>
          <a:xfrm>
            <a:off x="6867286" y="1"/>
            <a:ext cx="5324716" cy="6417732"/>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401941" y="0"/>
            <a:ext cx="4790059" cy="6587067"/>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t">
            <a:no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36597113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Pr>
        <a:solidFill>
          <a:schemeClr val="bg2"/>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24A04BE-9BA3-80DD-EE68-A8B8BA08532B}"/>
              </a:ext>
              <a:ext uri="{C183D7F6-B498-43B3-948B-1728B52AA6E4}">
                <adec:decorative xmlns:adec="http://schemas.microsoft.com/office/drawing/2017/decorative" val="1"/>
              </a:ext>
            </a:extLst>
          </p:cNvPr>
          <p:cNvSpPr/>
          <p:nvPr userDrawn="1"/>
        </p:nvSpPr>
        <p:spPr>
          <a:xfrm>
            <a:off x="6918777" y="0"/>
            <a:ext cx="5288935" cy="6857999"/>
          </a:xfrm>
          <a:custGeom>
            <a:avLst/>
            <a:gdLst>
              <a:gd name="connsiteX0" fmla="*/ 5288935 w 5288935"/>
              <a:gd name="connsiteY0" fmla="*/ 5846993 h 6857999"/>
              <a:gd name="connsiteX1" fmla="*/ 5288935 w 5288935"/>
              <a:gd name="connsiteY1" fmla="*/ 6857999 h 6857999"/>
              <a:gd name="connsiteX2" fmla="*/ 4837168 w 5288935"/>
              <a:gd name="connsiteY2" fmla="*/ 6857999 h 6857999"/>
              <a:gd name="connsiteX3" fmla="*/ 4970284 w 5288935"/>
              <a:gd name="connsiteY3" fmla="*/ 6566499 h 6857999"/>
              <a:gd name="connsiteX4" fmla="*/ 5151893 w 5288935"/>
              <a:gd name="connsiteY4" fmla="*/ 6167371 h 6857999"/>
              <a:gd name="connsiteX5" fmla="*/ 13164 w 5288935"/>
              <a:gd name="connsiteY5" fmla="*/ 0 h 6857999"/>
              <a:gd name="connsiteX6" fmla="*/ 5288935 w 5288935"/>
              <a:gd name="connsiteY6" fmla="*/ 0 h 6857999"/>
              <a:gd name="connsiteX7" fmla="*/ 5288935 w 5288935"/>
              <a:gd name="connsiteY7" fmla="*/ 3411849 h 6857999"/>
              <a:gd name="connsiteX8" fmla="*/ 5247557 w 5288935"/>
              <a:gd name="connsiteY8" fmla="*/ 3366169 h 6857999"/>
              <a:gd name="connsiteX9" fmla="*/ 333189 w 5288935"/>
              <a:gd name="connsiteY9" fmla="*/ 1342399 h 6857999"/>
              <a:gd name="connsiteX10" fmla="*/ 10627 w 5288935"/>
              <a:gd name="connsiteY10"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88935" h="6857999">
                <a:moveTo>
                  <a:pt x="5288935" y="5846993"/>
                </a:moveTo>
                <a:lnTo>
                  <a:pt x="5288935" y="6857999"/>
                </a:lnTo>
                <a:lnTo>
                  <a:pt x="4837168" y="6857999"/>
                </a:lnTo>
                <a:lnTo>
                  <a:pt x="4970284" y="6566499"/>
                </a:lnTo>
                <a:cubicBezTo>
                  <a:pt x="5031407" y="6433649"/>
                  <a:pt x="5092600" y="6300408"/>
                  <a:pt x="5151893" y="6167371"/>
                </a:cubicBezTo>
                <a:close/>
                <a:moveTo>
                  <a:pt x="13164" y="0"/>
                </a:moveTo>
                <a:lnTo>
                  <a:pt x="5288935" y="0"/>
                </a:lnTo>
                <a:lnTo>
                  <a:pt x="5288935" y="3411849"/>
                </a:lnTo>
                <a:lnTo>
                  <a:pt x="5247557" y="3366169"/>
                </a:lnTo>
                <a:cubicBezTo>
                  <a:pt x="4159360" y="2292541"/>
                  <a:pt x="1405487" y="3120418"/>
                  <a:pt x="333189" y="1342399"/>
                </a:cubicBezTo>
                <a:cubicBezTo>
                  <a:pt x="249159" y="1202652"/>
                  <a:pt x="-60917" y="673160"/>
                  <a:pt x="10627" y="17156"/>
                </a:cubicBezTo>
                <a:close/>
              </a:path>
            </a:pathLst>
          </a:custGeom>
          <a:solidFill>
            <a:schemeClr val="accent4">
              <a:alpha val="50242"/>
            </a:schemeClr>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 uri="{C183D7F6-B498-43B3-948B-1728B52AA6E4}">
                <adec:decorative xmlns:adec="http://schemas.microsoft.com/office/drawing/2017/decorative" val="1"/>
              </a:ext>
            </a:extLst>
          </p:cNvPr>
          <p:cNvSpPr/>
          <p:nvPr userDrawn="1"/>
        </p:nvSpPr>
        <p:spPr>
          <a:xfrm rot="10800000" flipH="1">
            <a:off x="0" y="-26179"/>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 uri="{C183D7F6-B498-43B3-948B-1728B52AA6E4}">
                <adec:decorative xmlns:adec="http://schemas.microsoft.com/office/drawing/2017/decorative" val="1"/>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852384F4-F6AD-F668-A66B-AEFD70995F3B}"/>
              </a:ext>
            </a:extLst>
          </p:cNvPr>
          <p:cNvSpPr>
            <a:spLocks noGrp="1"/>
          </p:cNvSpPr>
          <p:nvPr>
            <p:ph type="title" hasCustomPrompt="1"/>
          </p:nvPr>
        </p:nvSpPr>
        <p:spPr>
          <a:xfrm>
            <a:off x="5827205" y="914400"/>
            <a:ext cx="5449824" cy="3538728"/>
          </a:xfrm>
        </p:spPr>
        <p:txBody>
          <a:bodyPr anchor="b"/>
          <a:lstStyle>
            <a:lvl1pPr>
              <a:lnSpc>
                <a:spcPct val="75000"/>
              </a:lnSpc>
              <a:defRPr sz="4800">
                <a:solidFill>
                  <a:schemeClr val="tx1"/>
                </a:solidFill>
              </a:defRPr>
            </a:lvl1pPr>
          </a:lstStyle>
          <a:p>
            <a:r>
              <a:rPr lang="en-US" dirty="0"/>
              <a:t>click to add title</a:t>
            </a:r>
          </a:p>
        </p:txBody>
      </p:sp>
      <p:sp>
        <p:nvSpPr>
          <p:cNvPr id="5" name="Picture Placeholder 4">
            <a:extLst>
              <a:ext uri="{FF2B5EF4-FFF2-40B4-BE49-F238E27FC236}">
                <a16:creationId xmlns:a16="http://schemas.microsoft.com/office/drawing/2014/main" id="{1AA0A37B-4C20-7766-0623-4E06EA6A5C83}"/>
              </a:ext>
            </a:extLst>
          </p:cNvPr>
          <p:cNvSpPr>
            <a:spLocks noGrp="1"/>
          </p:cNvSpPr>
          <p:nvPr>
            <p:ph type="pic" sz="quarter" idx="11"/>
          </p:nvPr>
        </p:nvSpPr>
        <p:spPr>
          <a:xfrm>
            <a:off x="-1" y="261780"/>
            <a:ext cx="5046134" cy="6596220"/>
          </a:xfrm>
          <a:custGeom>
            <a:avLst/>
            <a:gdLst>
              <a:gd name="connsiteX0" fmla="*/ 184819 w 5046134"/>
              <a:gd name="connsiteY0" fmla="*/ 2431 h 6596220"/>
              <a:gd name="connsiteX1" fmla="*/ 3414011 w 5046134"/>
              <a:gd name="connsiteY1" fmla="*/ 979324 h 6596220"/>
              <a:gd name="connsiteX2" fmla="*/ 5034288 w 5046134"/>
              <a:gd name="connsiteY2" fmla="*/ 4832904 h 6596220"/>
              <a:gd name="connsiteX3" fmla="*/ 5046134 w 5046134"/>
              <a:gd name="connsiteY3" fmla="*/ 5085904 h 6596220"/>
              <a:gd name="connsiteX4" fmla="*/ 5046134 w 5046134"/>
              <a:gd name="connsiteY4" fmla="*/ 5736037 h 6596220"/>
              <a:gd name="connsiteX5" fmla="*/ 5031481 w 5046134"/>
              <a:gd name="connsiteY5" fmla="*/ 6021198 h 6596220"/>
              <a:gd name="connsiteX6" fmla="*/ 4991180 w 5046134"/>
              <a:gd name="connsiteY6" fmla="*/ 6417518 h 6596220"/>
              <a:gd name="connsiteX7" fmla="*/ 4964840 w 5046134"/>
              <a:gd name="connsiteY7" fmla="*/ 6596220 h 6596220"/>
              <a:gd name="connsiteX8" fmla="*/ 0 w 5046134"/>
              <a:gd name="connsiteY8" fmla="*/ 6596220 h 6596220"/>
              <a:gd name="connsiteX9" fmla="*/ 0 w 5046134"/>
              <a:gd name="connsiteY9" fmla="*/ 11979 h 659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6134" h="6596220">
                <a:moveTo>
                  <a:pt x="184819" y="2431"/>
                </a:moveTo>
                <a:cubicBezTo>
                  <a:pt x="1439107" y="-30530"/>
                  <a:pt x="2603639" y="270589"/>
                  <a:pt x="3414011" y="979324"/>
                </a:cubicBezTo>
                <a:cubicBezTo>
                  <a:pt x="4354193" y="1801574"/>
                  <a:pt x="4922268" y="3264010"/>
                  <a:pt x="5034288" y="4832904"/>
                </a:cubicBezTo>
                <a:lnTo>
                  <a:pt x="5046134" y="5085904"/>
                </a:lnTo>
                <a:lnTo>
                  <a:pt x="5046134" y="5736037"/>
                </a:lnTo>
                <a:lnTo>
                  <a:pt x="5031481" y="6021198"/>
                </a:lnTo>
                <a:cubicBezTo>
                  <a:pt x="5021376" y="6153595"/>
                  <a:pt x="5007959" y="6285805"/>
                  <a:pt x="4991180" y="6417518"/>
                </a:cubicBezTo>
                <a:lnTo>
                  <a:pt x="4964840" y="6596220"/>
                </a:lnTo>
                <a:lnTo>
                  <a:pt x="0" y="6596220"/>
                </a:lnTo>
                <a:lnTo>
                  <a:pt x="0" y="11979"/>
                </a:lnTo>
                <a:close/>
              </a:path>
            </a:pathLst>
          </a:custGeom>
          <a:solidFill>
            <a:schemeClr val="bg2"/>
          </a:solidFill>
        </p:spPr>
        <p:txBody>
          <a:bodyPr wrap="square" tIns="914400">
            <a:noAutofit/>
          </a:bodyPr>
          <a:lstStyle>
            <a:lvl1pPr marL="0" indent="0">
              <a:buNone/>
              <a:defRPr sz="2000">
                <a:solidFill>
                  <a:schemeClr val="tx1"/>
                </a:solidFill>
              </a:defRPr>
            </a:lvl1pPr>
          </a:lstStyle>
          <a:p>
            <a:r>
              <a:rPr lang="en-US"/>
              <a:t>Click icon to add picture</a:t>
            </a:r>
            <a:endParaRPr lang="en-US" dirty="0"/>
          </a:p>
        </p:txBody>
      </p:sp>
      <p:sp>
        <p:nvSpPr>
          <p:cNvPr id="9" name="Content Placeholder 2">
            <a:extLst>
              <a:ext uri="{FF2B5EF4-FFF2-40B4-BE49-F238E27FC236}">
                <a16:creationId xmlns:a16="http://schemas.microsoft.com/office/drawing/2014/main" id="{83E1E65B-8F03-21A6-6A59-95F0691D8856}"/>
              </a:ext>
            </a:extLst>
          </p:cNvPr>
          <p:cNvSpPr>
            <a:spLocks noGrp="1"/>
          </p:cNvSpPr>
          <p:nvPr>
            <p:ph idx="10" hasCustomPrompt="1"/>
          </p:nvPr>
        </p:nvSpPr>
        <p:spPr>
          <a:xfrm>
            <a:off x="5827204" y="4681728"/>
            <a:ext cx="5449824" cy="1280160"/>
          </a:xfrm>
        </p:spPr>
        <p:txBody>
          <a:bodyPr>
            <a:noAutofit/>
          </a:bodyPr>
          <a:lstStyle>
            <a:lvl1pPr marL="0" indent="0">
              <a:buFont typeface="Courier New" panose="02070309020205020404" pitchFamily="49" charset="0"/>
              <a:buNone/>
              <a:defRPr sz="2400" b="0" cap="all" baseline="0"/>
            </a:lvl1pPr>
            <a:lvl2pPr>
              <a:defRPr sz="2400"/>
            </a:lvl2pPr>
            <a:lvl3pPr>
              <a:defRPr sz="2400"/>
            </a:lvl3pPr>
            <a:lvl4pPr>
              <a:defRPr sz="2400"/>
            </a:lvl4pPr>
            <a:lvl5pPr>
              <a:defRPr sz="2400"/>
            </a:lvl5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22234440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7">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8639877-C4A6-4E44-C600-FE3C6CD5F187}"/>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9" name="Freeform: Shape 8">
              <a:extLst>
                <a:ext uri="{FF2B5EF4-FFF2-40B4-BE49-F238E27FC236}">
                  <a16:creationId xmlns:a16="http://schemas.microsoft.com/office/drawing/2014/main" id="{F0439AA5-A7EE-A20E-BB67-D356776D0B21}"/>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0" name="Freeform: Shape 9">
              <a:extLst>
                <a:ext uri="{FF2B5EF4-FFF2-40B4-BE49-F238E27FC236}">
                  <a16:creationId xmlns:a16="http://schemas.microsoft.com/office/drawing/2014/main" id="{39E752F7-61F0-6779-9E8E-3541BFF7D2CF}"/>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Title 1">
            <a:extLst>
              <a:ext uri="{FF2B5EF4-FFF2-40B4-BE49-F238E27FC236}">
                <a16:creationId xmlns:a16="http://schemas.microsoft.com/office/drawing/2014/main" id="{FA7EBEDF-950A-F10B-DA20-24FB521457FC}"/>
              </a:ext>
            </a:extLst>
          </p:cNvPr>
          <p:cNvSpPr>
            <a:spLocks noGrp="1"/>
          </p:cNvSpPr>
          <p:nvPr>
            <p:ph type="title" hasCustomPrompt="1"/>
          </p:nvPr>
        </p:nvSpPr>
        <p:spPr>
          <a:xfrm>
            <a:off x="914400" y="914400"/>
            <a:ext cx="7534656" cy="914400"/>
          </a:xfrm>
        </p:spPr>
        <p:txBody>
          <a:bodyPr anchor="b" anchorCtr="0"/>
          <a:lstStyle>
            <a:lvl1pPr>
              <a:defRPr sz="3200"/>
            </a:lvl1pPr>
          </a:lstStyle>
          <a:p>
            <a:r>
              <a:rPr lang="en-US" dirty="0"/>
              <a:t>click to add title</a:t>
            </a:r>
          </a:p>
        </p:txBody>
      </p:sp>
      <p:sp>
        <p:nvSpPr>
          <p:cNvPr id="12" name="Freeform 11">
            <a:extLst>
              <a:ext uri="{FF2B5EF4-FFF2-40B4-BE49-F238E27FC236}">
                <a16:creationId xmlns:a16="http://schemas.microsoft.com/office/drawing/2014/main" id="{6FD0E545-8D0D-B848-836A-23CEBCD6B0A5}"/>
              </a:ext>
              <a:ext uri="{C183D7F6-B498-43B3-948B-1728B52AA6E4}">
                <adec:decorative xmlns:adec="http://schemas.microsoft.com/office/drawing/2017/decorative" val="1"/>
              </a:ext>
            </a:extLst>
          </p:cNvPr>
          <p:cNvSpPr/>
          <p:nvPr userDrawn="1"/>
        </p:nvSpPr>
        <p:spPr>
          <a:xfrm rot="10800000">
            <a:off x="-1" y="5010313"/>
            <a:ext cx="3307890" cy="1876021"/>
          </a:xfrm>
          <a:custGeom>
            <a:avLst/>
            <a:gdLst>
              <a:gd name="connsiteX0" fmla="*/ 3307890 w 3307890"/>
              <a:gd name="connsiteY0" fmla="*/ 1876021 h 1876021"/>
              <a:gd name="connsiteX1" fmla="*/ 3062737 w 3307890"/>
              <a:gd name="connsiteY1" fmla="*/ 1792455 h 1876021"/>
              <a:gd name="connsiteX2" fmla="*/ 56315 w 3307890"/>
              <a:gd name="connsiteY2" fmla="*/ 110172 h 1876021"/>
              <a:gd name="connsiteX3" fmla="*/ 0 w 3307890"/>
              <a:gd name="connsiteY3" fmla="*/ 0 h 1876021"/>
              <a:gd name="connsiteX4" fmla="*/ 3307890 w 3307890"/>
              <a:gd name="connsiteY4" fmla="*/ 0 h 1876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7890" h="1876021">
                <a:moveTo>
                  <a:pt x="3307890" y="1876021"/>
                </a:moveTo>
                <a:lnTo>
                  <a:pt x="3062737" y="1792455"/>
                </a:lnTo>
                <a:cubicBezTo>
                  <a:pt x="1499256" y="1257872"/>
                  <a:pt x="548396" y="895598"/>
                  <a:pt x="56315" y="110172"/>
                </a:cubicBezTo>
                <a:lnTo>
                  <a:pt x="0" y="0"/>
                </a:lnTo>
                <a:lnTo>
                  <a:pt x="3307890" y="0"/>
                </a:lnTo>
                <a:close/>
              </a:path>
            </a:pathLst>
          </a:custGeom>
          <a:solidFill>
            <a:schemeClr val="accent2">
              <a:alpha val="6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5" name="Freeform 14">
            <a:extLst>
              <a:ext uri="{FF2B5EF4-FFF2-40B4-BE49-F238E27FC236}">
                <a16:creationId xmlns:a16="http://schemas.microsoft.com/office/drawing/2014/main" id="{7114E853-6F7C-9899-77FD-0E77D0A86207}"/>
              </a:ext>
              <a:ext uri="{C183D7F6-B498-43B3-948B-1728B52AA6E4}">
                <adec:decorative xmlns:adec="http://schemas.microsoft.com/office/drawing/2017/decorative" val="1"/>
              </a:ext>
            </a:extLst>
          </p:cNvPr>
          <p:cNvSpPr/>
          <p:nvPr userDrawn="1"/>
        </p:nvSpPr>
        <p:spPr>
          <a:xfrm rot="10800000">
            <a:off x="9394047" y="4650286"/>
            <a:ext cx="1859768" cy="2207713"/>
          </a:xfrm>
          <a:custGeom>
            <a:avLst/>
            <a:gdLst>
              <a:gd name="connsiteX0" fmla="*/ 0 w 1859768"/>
              <a:gd name="connsiteY0" fmla="*/ 118614 h 2207713"/>
              <a:gd name="connsiteX1" fmla="*/ 0 w 1859768"/>
              <a:gd name="connsiteY1" fmla="*/ 29419 h 2207713"/>
              <a:gd name="connsiteX2" fmla="*/ 16244 w 1859768"/>
              <a:gd name="connsiteY2" fmla="*/ 0 h 2207713"/>
              <a:gd name="connsiteX3" fmla="*/ 68915 w 1859768"/>
              <a:gd name="connsiteY3" fmla="*/ 0 h 2207713"/>
              <a:gd name="connsiteX4" fmla="*/ 1715656 w 1859768"/>
              <a:gd name="connsiteY4" fmla="*/ 494800 h 2207713"/>
              <a:gd name="connsiteX5" fmla="*/ 1683714 w 1859768"/>
              <a:gd name="connsiteY5" fmla="*/ 491216 h 2207713"/>
              <a:gd name="connsiteX6" fmla="*/ 1337678 w 1859768"/>
              <a:gd name="connsiteY6" fmla="*/ 431097 h 2207713"/>
              <a:gd name="connsiteX7" fmla="*/ 950852 w 1859768"/>
              <a:gd name="connsiteY7" fmla="*/ 31845 h 2207713"/>
              <a:gd name="connsiteX8" fmla="*/ 938957 w 1859768"/>
              <a:gd name="connsiteY8" fmla="*/ 0 h 2207713"/>
              <a:gd name="connsiteX9" fmla="*/ 1152830 w 1859768"/>
              <a:gd name="connsiteY9" fmla="*/ 0 h 2207713"/>
              <a:gd name="connsiteX10" fmla="*/ 1267279 w 1859768"/>
              <a:gd name="connsiteY10" fmla="*/ 105940 h 2207713"/>
              <a:gd name="connsiteX11" fmla="*/ 1390620 w 1859768"/>
              <a:gd name="connsiteY11" fmla="*/ 219990 h 2207713"/>
              <a:gd name="connsiteX12" fmla="*/ 1376706 w 1859768"/>
              <a:gd name="connsiteY12" fmla="*/ 237482 h 2207713"/>
              <a:gd name="connsiteX13" fmla="*/ 1213653 w 1859768"/>
              <a:gd name="connsiteY13" fmla="*/ 110730 h 2207713"/>
              <a:gd name="connsiteX14" fmla="*/ 1013214 w 1859768"/>
              <a:gd name="connsiteY14" fmla="*/ 4927 h 2207713"/>
              <a:gd name="connsiteX15" fmla="*/ 1634702 w 1859768"/>
              <a:gd name="connsiteY15" fmla="*/ 427133 h 2207713"/>
              <a:gd name="connsiteX16" fmla="*/ 1297389 w 1859768"/>
              <a:gd name="connsiteY16" fmla="*/ 8655 h 2207713"/>
              <a:gd name="connsiteX17" fmla="*/ 1259059 w 1859768"/>
              <a:gd name="connsiteY17" fmla="*/ 0 h 2207713"/>
              <a:gd name="connsiteX18" fmla="*/ 1410415 w 1859768"/>
              <a:gd name="connsiteY18" fmla="*/ 0 h 2207713"/>
              <a:gd name="connsiteX19" fmla="*/ 1499716 w 1859768"/>
              <a:gd name="connsiteY19" fmla="*/ 66646 h 2207713"/>
              <a:gd name="connsiteX20" fmla="*/ 1637128 w 1859768"/>
              <a:gd name="connsiteY20" fmla="*/ 256403 h 2207713"/>
              <a:gd name="connsiteX21" fmla="*/ 1744255 w 1859768"/>
              <a:gd name="connsiteY21" fmla="*/ 480278 h 2207713"/>
              <a:gd name="connsiteX22" fmla="*/ 1715656 w 1859768"/>
              <a:gd name="connsiteY22" fmla="*/ 494800 h 2207713"/>
              <a:gd name="connsiteX23" fmla="*/ 118121 w 1859768"/>
              <a:gd name="connsiteY23" fmla="*/ 857786 h 2207713"/>
              <a:gd name="connsiteX24" fmla="*/ 433985 w 1859768"/>
              <a:gd name="connsiteY24" fmla="*/ 43220 h 2207713"/>
              <a:gd name="connsiteX25" fmla="*/ 374233 w 1859768"/>
              <a:gd name="connsiteY25" fmla="*/ 191214 h 2207713"/>
              <a:gd name="connsiteX26" fmla="*/ 330862 w 1859768"/>
              <a:gd name="connsiteY26" fmla="*/ 340269 h 2207713"/>
              <a:gd name="connsiteX27" fmla="*/ 304211 w 1859768"/>
              <a:gd name="connsiteY27" fmla="*/ 324744 h 2207713"/>
              <a:gd name="connsiteX28" fmla="*/ 328152 w 1859768"/>
              <a:gd name="connsiteY28" fmla="*/ 127918 h 2207713"/>
              <a:gd name="connsiteX29" fmla="*/ 118121 w 1859768"/>
              <a:gd name="connsiteY29" fmla="*/ 857786 h 2207713"/>
              <a:gd name="connsiteX30" fmla="*/ 74903 w 1859768"/>
              <a:gd name="connsiteY30" fmla="*/ 966935 h 2207713"/>
              <a:gd name="connsiteX31" fmla="*/ 69491 w 1859768"/>
              <a:gd name="connsiteY31" fmla="*/ 504187 h 2207713"/>
              <a:gd name="connsiteX32" fmla="*/ 326258 w 1859768"/>
              <a:gd name="connsiteY32" fmla="*/ 28833 h 2207713"/>
              <a:gd name="connsiteX33" fmla="*/ 351236 w 1859768"/>
              <a:gd name="connsiteY33" fmla="*/ 0 h 2207713"/>
              <a:gd name="connsiteX34" fmla="*/ 500166 w 1859768"/>
              <a:gd name="connsiteY34" fmla="*/ 0 h 2207713"/>
              <a:gd name="connsiteX35" fmla="*/ 501007 w 1859768"/>
              <a:gd name="connsiteY35" fmla="*/ 11785 h 2207713"/>
              <a:gd name="connsiteX36" fmla="*/ 245786 w 1859768"/>
              <a:gd name="connsiteY36" fmla="*/ 835475 h 2207713"/>
              <a:gd name="connsiteX37" fmla="*/ 74903 w 1859768"/>
              <a:gd name="connsiteY37" fmla="*/ 966935 h 2207713"/>
              <a:gd name="connsiteX38" fmla="*/ 1661942 w 1859768"/>
              <a:gd name="connsiteY38" fmla="*/ 1353812 h 2207713"/>
              <a:gd name="connsiteX39" fmla="*/ 1749989 w 1859768"/>
              <a:gd name="connsiteY39" fmla="*/ 1342230 h 2207713"/>
              <a:gd name="connsiteX40" fmla="*/ 1312677 w 1859768"/>
              <a:gd name="connsiteY40" fmla="*/ 968809 h 2207713"/>
              <a:gd name="connsiteX41" fmla="*/ 1232104 w 1859768"/>
              <a:gd name="connsiteY41" fmla="*/ 979836 h 2207713"/>
              <a:gd name="connsiteX42" fmla="*/ 1510925 w 1859768"/>
              <a:gd name="connsiteY42" fmla="*/ 1199562 h 2207713"/>
              <a:gd name="connsiteX43" fmla="*/ 1217072 w 1859768"/>
              <a:gd name="connsiteY43" fmla="*/ 1054216 h 2207713"/>
              <a:gd name="connsiteX44" fmla="*/ 1661942 w 1859768"/>
              <a:gd name="connsiteY44" fmla="*/ 1353812 h 2207713"/>
              <a:gd name="connsiteX45" fmla="*/ 394807 w 1859768"/>
              <a:gd name="connsiteY45" fmla="*/ 1626455 h 2207713"/>
              <a:gd name="connsiteX46" fmla="*/ 466693 w 1859768"/>
              <a:gd name="connsiteY46" fmla="*/ 1595017 h 2207713"/>
              <a:gd name="connsiteX47" fmla="*/ 650821 w 1859768"/>
              <a:gd name="connsiteY47" fmla="*/ 1077380 h 2207713"/>
              <a:gd name="connsiteX48" fmla="*/ 591587 w 1859768"/>
              <a:gd name="connsiteY48" fmla="*/ 974474 h 2207713"/>
              <a:gd name="connsiteX49" fmla="*/ 557216 w 1859768"/>
              <a:gd name="connsiteY49" fmla="*/ 1094794 h 2207713"/>
              <a:gd name="connsiteX50" fmla="*/ 486148 w 1859768"/>
              <a:gd name="connsiteY50" fmla="*/ 1388665 h 2207713"/>
              <a:gd name="connsiteX51" fmla="*/ 452079 w 1859768"/>
              <a:gd name="connsiteY51" fmla="*/ 1431607 h 2207713"/>
              <a:gd name="connsiteX52" fmla="*/ 430714 w 1859768"/>
              <a:gd name="connsiteY52" fmla="*/ 1420233 h 2207713"/>
              <a:gd name="connsiteX53" fmla="*/ 493238 w 1859768"/>
              <a:gd name="connsiteY53" fmla="*/ 1142201 h 2207713"/>
              <a:gd name="connsiteX54" fmla="*/ 394807 w 1859768"/>
              <a:gd name="connsiteY54" fmla="*/ 1626455 h 2207713"/>
              <a:gd name="connsiteX55" fmla="*/ 1315388 w 1859768"/>
              <a:gd name="connsiteY55" fmla="*/ 2115696 h 2207713"/>
              <a:gd name="connsiteX56" fmla="*/ 1031118 w 1859768"/>
              <a:gd name="connsiteY56" fmla="*/ 1312715 h 2207713"/>
              <a:gd name="connsiteX57" fmla="*/ 1129348 w 1859768"/>
              <a:gd name="connsiteY57" fmla="*/ 1549780 h 2207713"/>
              <a:gd name="connsiteX58" fmla="*/ 1248211 w 1859768"/>
              <a:gd name="connsiteY58" fmla="*/ 1771927 h 2207713"/>
              <a:gd name="connsiteX59" fmla="*/ 1198290 w 1859768"/>
              <a:gd name="connsiteY59" fmla="*/ 1766808 h 2207713"/>
              <a:gd name="connsiteX60" fmla="*/ 990681 w 1859768"/>
              <a:gd name="connsiteY60" fmla="*/ 1391341 h 2207713"/>
              <a:gd name="connsiteX61" fmla="*/ 1315388 w 1859768"/>
              <a:gd name="connsiteY61" fmla="*/ 2115696 h 2207713"/>
              <a:gd name="connsiteX62" fmla="*/ 1350109 w 1859768"/>
              <a:gd name="connsiteY62" fmla="*/ 2206800 h 2207713"/>
              <a:gd name="connsiteX63" fmla="*/ 1016305 w 1859768"/>
              <a:gd name="connsiteY63" fmla="*/ 1939402 h 2207713"/>
              <a:gd name="connsiteX64" fmla="*/ 915052 w 1859768"/>
              <a:gd name="connsiteY64" fmla="*/ 1399068 h 2207713"/>
              <a:gd name="connsiteX65" fmla="*/ 854782 w 1859768"/>
              <a:gd name="connsiteY65" fmla="*/ 932137 h 2207713"/>
              <a:gd name="connsiteX66" fmla="*/ 770773 w 1859768"/>
              <a:gd name="connsiteY66" fmla="*/ 875318 h 2207713"/>
              <a:gd name="connsiteX67" fmla="*/ 825964 w 1859768"/>
              <a:gd name="connsiteY67" fmla="*/ 823117 h 2207713"/>
              <a:gd name="connsiteX68" fmla="*/ 778651 w 1859768"/>
              <a:gd name="connsiteY68" fmla="*/ 628353 h 2207713"/>
              <a:gd name="connsiteX69" fmla="*/ 674057 w 1859768"/>
              <a:gd name="connsiteY69" fmla="*/ 806473 h 2207713"/>
              <a:gd name="connsiteX70" fmla="*/ 678691 w 1859768"/>
              <a:gd name="connsiteY70" fmla="*/ 987300 h 2207713"/>
              <a:gd name="connsiteX71" fmla="*/ 573399 w 1859768"/>
              <a:gd name="connsiteY71" fmla="*/ 1572793 h 2207713"/>
              <a:gd name="connsiteX72" fmla="*/ 448294 w 1859768"/>
              <a:gd name="connsiteY72" fmla="*/ 1671763 h 2207713"/>
              <a:gd name="connsiteX73" fmla="*/ 347341 w 1859768"/>
              <a:gd name="connsiteY73" fmla="*/ 1644762 h 2207713"/>
              <a:gd name="connsiteX74" fmla="*/ 322256 w 1859768"/>
              <a:gd name="connsiteY74" fmla="*/ 1459939 h 2207713"/>
              <a:gd name="connsiteX75" fmla="*/ 495295 w 1859768"/>
              <a:gd name="connsiteY75" fmla="*/ 1011735 h 2207713"/>
              <a:gd name="connsiteX76" fmla="*/ 631502 w 1859768"/>
              <a:gd name="connsiteY76" fmla="*/ 767246 h 2207713"/>
              <a:gd name="connsiteX77" fmla="*/ 678184 w 1859768"/>
              <a:gd name="connsiteY77" fmla="*/ 678226 h 2207713"/>
              <a:gd name="connsiteX78" fmla="*/ 718531 w 1859768"/>
              <a:gd name="connsiteY78" fmla="*/ 365894 h 2207713"/>
              <a:gd name="connsiteX79" fmla="*/ 669080 w 1859768"/>
              <a:gd name="connsiteY79" fmla="*/ 150213 h 2207713"/>
              <a:gd name="connsiteX80" fmla="*/ 639037 w 1859768"/>
              <a:gd name="connsiteY80" fmla="*/ 0 h 2207713"/>
              <a:gd name="connsiteX81" fmla="*/ 685477 w 1859768"/>
              <a:gd name="connsiteY81" fmla="*/ 0 h 2207713"/>
              <a:gd name="connsiteX82" fmla="*/ 830123 w 1859768"/>
              <a:gd name="connsiteY82" fmla="*/ 644646 h 2207713"/>
              <a:gd name="connsiteX83" fmla="*/ 868286 w 1859768"/>
              <a:gd name="connsiteY83" fmla="*/ 801231 h 2207713"/>
              <a:gd name="connsiteX84" fmla="*/ 945378 w 1859768"/>
              <a:gd name="connsiteY84" fmla="*/ 881698 h 2207713"/>
              <a:gd name="connsiteX85" fmla="*/ 1208838 w 1859768"/>
              <a:gd name="connsiteY85" fmla="*/ 919029 h 2207713"/>
              <a:gd name="connsiteX86" fmla="*/ 1753984 w 1859768"/>
              <a:gd name="connsiteY86" fmla="*/ 1208539 h 2207713"/>
              <a:gd name="connsiteX87" fmla="*/ 1859768 w 1859768"/>
              <a:gd name="connsiteY87" fmla="*/ 1390144 h 2207713"/>
              <a:gd name="connsiteX88" fmla="*/ 1607507 w 1859768"/>
              <a:gd name="connsiteY88" fmla="*/ 1402956 h 2207713"/>
              <a:gd name="connsiteX89" fmla="*/ 1298703 w 1859768"/>
              <a:gd name="connsiteY89" fmla="*/ 1257406 h 2207713"/>
              <a:gd name="connsiteX90" fmla="*/ 1164863 w 1859768"/>
              <a:gd name="connsiteY90" fmla="*/ 1082843 h 2207713"/>
              <a:gd name="connsiteX91" fmla="*/ 1010750 w 1859768"/>
              <a:gd name="connsiteY91" fmla="*/ 956586 h 2207713"/>
              <a:gd name="connsiteX92" fmla="*/ 905506 w 1859768"/>
              <a:gd name="connsiteY92" fmla="*/ 929445 h 2207713"/>
              <a:gd name="connsiteX93" fmla="*/ 994250 w 1859768"/>
              <a:gd name="connsiteY93" fmla="*/ 1187151 h 2207713"/>
              <a:gd name="connsiteX94" fmla="*/ 1063313 w 1859768"/>
              <a:gd name="connsiteY94" fmla="*/ 1241331 h 2207713"/>
              <a:gd name="connsiteX95" fmla="*/ 1403427 w 1859768"/>
              <a:gd name="connsiteY95" fmla="*/ 1675440 h 2207713"/>
              <a:gd name="connsiteX96" fmla="*/ 1412888 w 1859768"/>
              <a:gd name="connsiteY96" fmla="*/ 2013308 h 2207713"/>
              <a:gd name="connsiteX97" fmla="*/ 1370292 w 1859768"/>
              <a:gd name="connsiteY97" fmla="*/ 2202341 h 2207713"/>
              <a:gd name="connsiteX98" fmla="*/ 1350109 w 1859768"/>
              <a:gd name="connsiteY98" fmla="*/ 2206800 h 220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859768" h="2207713">
                <a:moveTo>
                  <a:pt x="0" y="118614"/>
                </a:moveTo>
                <a:lnTo>
                  <a:pt x="0" y="29419"/>
                </a:lnTo>
                <a:lnTo>
                  <a:pt x="16244" y="0"/>
                </a:lnTo>
                <a:lnTo>
                  <a:pt x="68915" y="0"/>
                </a:lnTo>
                <a:close/>
                <a:moveTo>
                  <a:pt x="1715656" y="494800"/>
                </a:moveTo>
                <a:cubicBezTo>
                  <a:pt x="1704862" y="495265"/>
                  <a:pt x="1693511" y="492713"/>
                  <a:pt x="1683714" y="491216"/>
                </a:cubicBezTo>
                <a:cubicBezTo>
                  <a:pt x="1567792" y="473756"/>
                  <a:pt x="1449925" y="461958"/>
                  <a:pt x="1337678" y="431097"/>
                </a:cubicBezTo>
                <a:cubicBezTo>
                  <a:pt x="1134061" y="375091"/>
                  <a:pt x="1009028" y="231185"/>
                  <a:pt x="950852" y="31845"/>
                </a:cubicBezTo>
                <a:lnTo>
                  <a:pt x="938957" y="0"/>
                </a:lnTo>
                <a:lnTo>
                  <a:pt x="1152830" y="0"/>
                </a:lnTo>
                <a:lnTo>
                  <a:pt x="1267279" y="105940"/>
                </a:lnTo>
                <a:cubicBezTo>
                  <a:pt x="1308707" y="144308"/>
                  <a:pt x="1349638" y="182194"/>
                  <a:pt x="1390620" y="219990"/>
                </a:cubicBezTo>
                <a:cubicBezTo>
                  <a:pt x="1386245" y="225654"/>
                  <a:pt x="1381298" y="231460"/>
                  <a:pt x="1376706" y="237482"/>
                </a:cubicBezTo>
                <a:cubicBezTo>
                  <a:pt x="1304559" y="222422"/>
                  <a:pt x="1267575" y="152885"/>
                  <a:pt x="1213653" y="110730"/>
                </a:cubicBezTo>
                <a:cubicBezTo>
                  <a:pt x="1155161" y="64853"/>
                  <a:pt x="1098884" y="19331"/>
                  <a:pt x="1013214" y="4927"/>
                </a:cubicBezTo>
                <a:cubicBezTo>
                  <a:pt x="1047417" y="278154"/>
                  <a:pt x="1317065" y="436272"/>
                  <a:pt x="1634702" y="427133"/>
                </a:cubicBezTo>
                <a:cubicBezTo>
                  <a:pt x="1577765" y="199027"/>
                  <a:pt x="1448459" y="58590"/>
                  <a:pt x="1297389" y="8655"/>
                </a:cubicBezTo>
                <a:lnTo>
                  <a:pt x="1259059" y="0"/>
                </a:lnTo>
                <a:lnTo>
                  <a:pt x="1410415" y="0"/>
                </a:lnTo>
                <a:lnTo>
                  <a:pt x="1499716" y="66646"/>
                </a:lnTo>
                <a:cubicBezTo>
                  <a:pt x="1554948" y="119466"/>
                  <a:pt x="1598789" y="185076"/>
                  <a:pt x="1637128" y="256403"/>
                </a:cubicBezTo>
                <a:cubicBezTo>
                  <a:pt x="1675184" y="326584"/>
                  <a:pt x="1755798" y="433557"/>
                  <a:pt x="1744255" y="480278"/>
                </a:cubicBezTo>
                <a:cubicBezTo>
                  <a:pt x="1736686" y="490852"/>
                  <a:pt x="1726450" y="494335"/>
                  <a:pt x="1715656" y="494800"/>
                </a:cubicBezTo>
                <a:close/>
                <a:moveTo>
                  <a:pt x="118121" y="857786"/>
                </a:moveTo>
                <a:cubicBezTo>
                  <a:pt x="321011" y="780677"/>
                  <a:pt x="535523" y="340321"/>
                  <a:pt x="433985" y="43220"/>
                </a:cubicBezTo>
                <a:cubicBezTo>
                  <a:pt x="410330" y="101200"/>
                  <a:pt x="389994" y="145563"/>
                  <a:pt x="374233" y="191214"/>
                </a:cubicBezTo>
                <a:cubicBezTo>
                  <a:pt x="357538" y="239229"/>
                  <a:pt x="345560" y="289103"/>
                  <a:pt x="330862" y="340269"/>
                </a:cubicBezTo>
                <a:cubicBezTo>
                  <a:pt x="314214" y="330754"/>
                  <a:pt x="303849" y="326966"/>
                  <a:pt x="304211" y="324744"/>
                </a:cubicBezTo>
                <a:cubicBezTo>
                  <a:pt x="311428" y="259327"/>
                  <a:pt x="319790" y="193622"/>
                  <a:pt x="328152" y="127918"/>
                </a:cubicBezTo>
                <a:cubicBezTo>
                  <a:pt x="110186" y="438886"/>
                  <a:pt x="47314" y="643052"/>
                  <a:pt x="118121" y="857786"/>
                </a:cubicBezTo>
                <a:close/>
                <a:moveTo>
                  <a:pt x="74903" y="966935"/>
                </a:moveTo>
                <a:cubicBezTo>
                  <a:pt x="38034" y="945758"/>
                  <a:pt x="15827" y="648523"/>
                  <a:pt x="69491" y="504187"/>
                </a:cubicBezTo>
                <a:cubicBezTo>
                  <a:pt x="133206" y="333209"/>
                  <a:pt x="216093" y="172655"/>
                  <a:pt x="326258" y="28833"/>
                </a:cubicBezTo>
                <a:lnTo>
                  <a:pt x="351236" y="0"/>
                </a:lnTo>
                <a:lnTo>
                  <a:pt x="500166" y="0"/>
                </a:lnTo>
                <a:lnTo>
                  <a:pt x="501007" y="11785"/>
                </a:lnTo>
                <a:cubicBezTo>
                  <a:pt x="557150" y="329413"/>
                  <a:pt x="461159" y="602456"/>
                  <a:pt x="245786" y="835475"/>
                </a:cubicBezTo>
                <a:cubicBezTo>
                  <a:pt x="201837" y="882723"/>
                  <a:pt x="98490" y="976231"/>
                  <a:pt x="74903" y="966935"/>
                </a:cubicBezTo>
                <a:close/>
                <a:moveTo>
                  <a:pt x="1661942" y="1353812"/>
                </a:moveTo>
                <a:cubicBezTo>
                  <a:pt x="1689964" y="1352207"/>
                  <a:pt x="1719270" y="1348345"/>
                  <a:pt x="1749989" y="1342230"/>
                </a:cubicBezTo>
                <a:cubicBezTo>
                  <a:pt x="1656665" y="1097504"/>
                  <a:pt x="1497337" y="963250"/>
                  <a:pt x="1312677" y="968809"/>
                </a:cubicBezTo>
                <a:cubicBezTo>
                  <a:pt x="1286297" y="969603"/>
                  <a:pt x="1259399" y="973250"/>
                  <a:pt x="1232104" y="979836"/>
                </a:cubicBezTo>
                <a:cubicBezTo>
                  <a:pt x="1319351" y="1062014"/>
                  <a:pt x="1460184" y="1072004"/>
                  <a:pt x="1510925" y="1199562"/>
                </a:cubicBezTo>
                <a:cubicBezTo>
                  <a:pt x="1413953" y="1150563"/>
                  <a:pt x="1328893" y="1083357"/>
                  <a:pt x="1217072" y="1054216"/>
                </a:cubicBezTo>
                <a:cubicBezTo>
                  <a:pt x="1332495" y="1265699"/>
                  <a:pt x="1465786" y="1365048"/>
                  <a:pt x="1661942" y="1353812"/>
                </a:cubicBezTo>
                <a:close/>
                <a:moveTo>
                  <a:pt x="394807" y="1626455"/>
                </a:moveTo>
                <a:cubicBezTo>
                  <a:pt x="431036" y="1610664"/>
                  <a:pt x="450719" y="1605418"/>
                  <a:pt x="466693" y="1595017"/>
                </a:cubicBezTo>
                <a:cubicBezTo>
                  <a:pt x="617981" y="1496170"/>
                  <a:pt x="702592" y="1260677"/>
                  <a:pt x="650821" y="1077380"/>
                </a:cubicBezTo>
                <a:cubicBezTo>
                  <a:pt x="640663" y="1042498"/>
                  <a:pt x="641972" y="997433"/>
                  <a:pt x="591587" y="974474"/>
                </a:cubicBezTo>
                <a:cubicBezTo>
                  <a:pt x="578978" y="1018116"/>
                  <a:pt x="566810" y="1056169"/>
                  <a:pt x="557216" y="1094794"/>
                </a:cubicBezTo>
                <a:cubicBezTo>
                  <a:pt x="533192" y="1193037"/>
                  <a:pt x="511601" y="1291280"/>
                  <a:pt x="486148" y="1388665"/>
                </a:cubicBezTo>
                <a:cubicBezTo>
                  <a:pt x="481894" y="1404645"/>
                  <a:pt x="464055" y="1417340"/>
                  <a:pt x="452079" y="1431607"/>
                </a:cubicBezTo>
                <a:cubicBezTo>
                  <a:pt x="445076" y="1427887"/>
                  <a:pt x="437717" y="1423952"/>
                  <a:pt x="430714" y="1420233"/>
                </a:cubicBezTo>
                <a:cubicBezTo>
                  <a:pt x="451292" y="1327723"/>
                  <a:pt x="472444" y="1235070"/>
                  <a:pt x="493238" y="1142201"/>
                </a:cubicBezTo>
                <a:cubicBezTo>
                  <a:pt x="405949" y="1288283"/>
                  <a:pt x="340614" y="1438288"/>
                  <a:pt x="394807" y="1626455"/>
                </a:cubicBezTo>
                <a:close/>
                <a:moveTo>
                  <a:pt x="1315388" y="2115696"/>
                </a:moveTo>
                <a:cubicBezTo>
                  <a:pt x="1459383" y="1841253"/>
                  <a:pt x="1300831" y="1370388"/>
                  <a:pt x="1031118" y="1312715"/>
                </a:cubicBezTo>
                <a:cubicBezTo>
                  <a:pt x="1065996" y="1397084"/>
                  <a:pt x="1095810" y="1474508"/>
                  <a:pt x="1129348" y="1549780"/>
                </a:cubicBezTo>
                <a:cubicBezTo>
                  <a:pt x="1161888" y="1623476"/>
                  <a:pt x="1222856" y="1683035"/>
                  <a:pt x="1248211" y="1771927"/>
                </a:cubicBezTo>
                <a:cubicBezTo>
                  <a:pt x="1222391" y="1769583"/>
                  <a:pt x="1201710" y="1773253"/>
                  <a:pt x="1198290" y="1766808"/>
                </a:cubicBezTo>
                <a:cubicBezTo>
                  <a:pt x="1127371" y="1641272"/>
                  <a:pt x="1057886" y="1514158"/>
                  <a:pt x="990681" y="1391341"/>
                </a:cubicBezTo>
                <a:cubicBezTo>
                  <a:pt x="855540" y="1570131"/>
                  <a:pt x="974506" y="1949897"/>
                  <a:pt x="1315388" y="2115696"/>
                </a:cubicBezTo>
                <a:close/>
                <a:moveTo>
                  <a:pt x="1350109" y="2206800"/>
                </a:moveTo>
                <a:cubicBezTo>
                  <a:pt x="1227294" y="2132029"/>
                  <a:pt x="1103839" y="2055898"/>
                  <a:pt x="1016305" y="1939402"/>
                </a:cubicBezTo>
                <a:cubicBezTo>
                  <a:pt x="894527" y="1777942"/>
                  <a:pt x="844899" y="1595932"/>
                  <a:pt x="915052" y="1399068"/>
                </a:cubicBezTo>
                <a:cubicBezTo>
                  <a:pt x="975348" y="1229938"/>
                  <a:pt x="907264" y="1082692"/>
                  <a:pt x="854782" y="932137"/>
                </a:cubicBezTo>
                <a:cubicBezTo>
                  <a:pt x="846533" y="908644"/>
                  <a:pt x="804422" y="896999"/>
                  <a:pt x="770773" y="875318"/>
                </a:cubicBezTo>
                <a:cubicBezTo>
                  <a:pt x="787545" y="859543"/>
                  <a:pt x="802883" y="845346"/>
                  <a:pt x="825964" y="823117"/>
                </a:cubicBezTo>
                <a:cubicBezTo>
                  <a:pt x="812484" y="768678"/>
                  <a:pt x="797092" y="705284"/>
                  <a:pt x="778651" y="628353"/>
                </a:cubicBezTo>
                <a:cubicBezTo>
                  <a:pt x="718445" y="684857"/>
                  <a:pt x="704504" y="750136"/>
                  <a:pt x="674057" y="806473"/>
                </a:cubicBezTo>
                <a:cubicBezTo>
                  <a:pt x="639013" y="871268"/>
                  <a:pt x="653565" y="926351"/>
                  <a:pt x="678691" y="987300"/>
                </a:cubicBezTo>
                <a:cubicBezTo>
                  <a:pt x="768807" y="1203882"/>
                  <a:pt x="699453" y="1395372"/>
                  <a:pt x="573399" y="1572793"/>
                </a:cubicBezTo>
                <a:cubicBezTo>
                  <a:pt x="543911" y="1614586"/>
                  <a:pt x="491566" y="1640205"/>
                  <a:pt x="448294" y="1671763"/>
                </a:cubicBezTo>
                <a:cubicBezTo>
                  <a:pt x="404448" y="1703465"/>
                  <a:pt x="371872" y="1682427"/>
                  <a:pt x="347341" y="1644762"/>
                </a:cubicBezTo>
                <a:cubicBezTo>
                  <a:pt x="310117" y="1587763"/>
                  <a:pt x="311251" y="1523568"/>
                  <a:pt x="322256" y="1459939"/>
                </a:cubicBezTo>
                <a:cubicBezTo>
                  <a:pt x="349914" y="1299003"/>
                  <a:pt x="405306" y="1149365"/>
                  <a:pt x="495295" y="1011735"/>
                </a:cubicBezTo>
                <a:cubicBezTo>
                  <a:pt x="545960" y="933888"/>
                  <a:pt x="586695" y="849101"/>
                  <a:pt x="631502" y="767246"/>
                </a:cubicBezTo>
                <a:cubicBezTo>
                  <a:pt x="647658" y="737930"/>
                  <a:pt x="657956" y="704608"/>
                  <a:pt x="678184" y="678226"/>
                </a:cubicBezTo>
                <a:cubicBezTo>
                  <a:pt x="752638" y="581017"/>
                  <a:pt x="749272" y="478997"/>
                  <a:pt x="718531" y="365894"/>
                </a:cubicBezTo>
                <a:cubicBezTo>
                  <a:pt x="699256" y="294803"/>
                  <a:pt x="683666" y="222633"/>
                  <a:pt x="669080" y="150213"/>
                </a:cubicBezTo>
                <a:lnTo>
                  <a:pt x="639037" y="0"/>
                </a:lnTo>
                <a:lnTo>
                  <a:pt x="685477" y="0"/>
                </a:lnTo>
                <a:lnTo>
                  <a:pt x="830123" y="644646"/>
                </a:lnTo>
                <a:cubicBezTo>
                  <a:pt x="841889" y="697081"/>
                  <a:pt x="858594" y="748580"/>
                  <a:pt x="868286" y="801231"/>
                </a:cubicBezTo>
                <a:cubicBezTo>
                  <a:pt x="876847" y="846862"/>
                  <a:pt x="902344" y="867547"/>
                  <a:pt x="945378" y="881698"/>
                </a:cubicBezTo>
                <a:cubicBezTo>
                  <a:pt x="1031306" y="909427"/>
                  <a:pt x="1113389" y="928992"/>
                  <a:pt x="1208838" y="919029"/>
                </a:cubicBezTo>
                <a:cubicBezTo>
                  <a:pt x="1450323" y="893401"/>
                  <a:pt x="1641860" y="979221"/>
                  <a:pt x="1753984" y="1208539"/>
                </a:cubicBezTo>
                <a:cubicBezTo>
                  <a:pt x="1782977" y="1267908"/>
                  <a:pt x="1856145" y="1343578"/>
                  <a:pt x="1859768" y="1390144"/>
                </a:cubicBezTo>
                <a:cubicBezTo>
                  <a:pt x="1836417" y="1439526"/>
                  <a:pt x="1688979" y="1406544"/>
                  <a:pt x="1607507" y="1402956"/>
                </a:cubicBezTo>
                <a:cubicBezTo>
                  <a:pt x="1486122" y="1397822"/>
                  <a:pt x="1378192" y="1354922"/>
                  <a:pt x="1298703" y="1257406"/>
                </a:cubicBezTo>
                <a:cubicBezTo>
                  <a:pt x="1252324" y="1200270"/>
                  <a:pt x="1195489" y="1147586"/>
                  <a:pt x="1164863" y="1082843"/>
                </a:cubicBezTo>
                <a:cubicBezTo>
                  <a:pt x="1130674" y="1011083"/>
                  <a:pt x="1077231" y="979459"/>
                  <a:pt x="1010750" y="956586"/>
                </a:cubicBezTo>
                <a:cubicBezTo>
                  <a:pt x="982871" y="947151"/>
                  <a:pt x="954125" y="941586"/>
                  <a:pt x="905506" y="929445"/>
                </a:cubicBezTo>
                <a:cubicBezTo>
                  <a:pt x="938069" y="1026569"/>
                  <a:pt x="961505" y="1108942"/>
                  <a:pt x="994250" y="1187151"/>
                </a:cubicBezTo>
                <a:cubicBezTo>
                  <a:pt x="1004360" y="1210786"/>
                  <a:pt x="1037660" y="1227381"/>
                  <a:pt x="1063313" y="1241331"/>
                </a:cubicBezTo>
                <a:cubicBezTo>
                  <a:pt x="1239665" y="1337051"/>
                  <a:pt x="1330749" y="1501044"/>
                  <a:pt x="1403427" y="1675440"/>
                </a:cubicBezTo>
                <a:cubicBezTo>
                  <a:pt x="1448273" y="1782871"/>
                  <a:pt x="1438875" y="1899660"/>
                  <a:pt x="1412888" y="2013308"/>
                </a:cubicBezTo>
                <a:cubicBezTo>
                  <a:pt x="1398883" y="2074648"/>
                  <a:pt x="1385094" y="2135629"/>
                  <a:pt x="1370292" y="2202341"/>
                </a:cubicBezTo>
                <a:cubicBezTo>
                  <a:pt x="1368001" y="2202917"/>
                  <a:pt x="1355826" y="2210234"/>
                  <a:pt x="1350109" y="2206800"/>
                </a:cubicBez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12">
            <a:extLst>
              <a:ext uri="{FF2B5EF4-FFF2-40B4-BE49-F238E27FC236}">
                <a16:creationId xmlns:a16="http://schemas.microsoft.com/office/drawing/2014/main" id="{69002426-033B-400A-C519-AF4C659C4F05}"/>
              </a:ext>
              <a:ext uri="{C183D7F6-B498-43B3-948B-1728B52AA6E4}">
                <adec:decorative xmlns:adec="http://schemas.microsoft.com/office/drawing/2017/decorative" val="1"/>
              </a:ext>
            </a:extLst>
          </p:cNvPr>
          <p:cNvSpPr/>
          <p:nvPr userDrawn="1"/>
        </p:nvSpPr>
        <p:spPr>
          <a:xfrm rot="16200000" flipH="1">
            <a:off x="8812879" y="2130044"/>
            <a:ext cx="5509165" cy="1249078"/>
          </a:xfrm>
          <a:custGeom>
            <a:avLst/>
            <a:gdLst>
              <a:gd name="connsiteX0" fmla="*/ 5509165 w 5509165"/>
              <a:gd name="connsiteY0" fmla="*/ 1249078 h 1249078"/>
              <a:gd name="connsiteX1" fmla="*/ 0 w 5509165"/>
              <a:gd name="connsiteY1" fmla="*/ 1249078 h 1249078"/>
              <a:gd name="connsiteX2" fmla="*/ 0 w 5509165"/>
              <a:gd name="connsiteY2" fmla="*/ 376649 h 1249078"/>
              <a:gd name="connsiteX3" fmla="*/ 124275 w 5509165"/>
              <a:gd name="connsiteY3" fmla="*/ 338434 h 1249078"/>
              <a:gd name="connsiteX4" fmla="*/ 2337339 w 5509165"/>
              <a:gd name="connsiteY4" fmla="*/ 1263 h 1249078"/>
              <a:gd name="connsiteX5" fmla="*/ 4747463 w 5509165"/>
              <a:gd name="connsiteY5" fmla="*/ 509094 h 1249078"/>
              <a:gd name="connsiteX6" fmla="*/ 5475419 w 5509165"/>
              <a:gd name="connsiteY6" fmla="*/ 1196657 h 1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9165" h="1249078">
                <a:moveTo>
                  <a:pt x="5509165" y="1249078"/>
                </a:moveTo>
                <a:lnTo>
                  <a:pt x="0" y="1249078"/>
                </a:lnTo>
                <a:lnTo>
                  <a:pt x="0" y="376649"/>
                </a:lnTo>
                <a:lnTo>
                  <a:pt x="124275" y="338434"/>
                </a:lnTo>
                <a:cubicBezTo>
                  <a:pt x="840589" y="132976"/>
                  <a:pt x="1609226" y="14590"/>
                  <a:pt x="2337339" y="1263"/>
                </a:cubicBezTo>
                <a:cubicBezTo>
                  <a:pt x="3273483" y="-15871"/>
                  <a:pt x="4142637" y="140664"/>
                  <a:pt x="4747463" y="509094"/>
                </a:cubicBezTo>
                <a:cubicBezTo>
                  <a:pt x="5039841" y="687195"/>
                  <a:pt x="5284004" y="923072"/>
                  <a:pt x="5475419" y="1196657"/>
                </a:cubicBezTo>
                <a:close/>
              </a:path>
            </a:pathLst>
          </a:custGeom>
          <a:solidFill>
            <a:schemeClr val="accent4">
              <a:alpha val="50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Content Placeholder 6">
            <a:extLst>
              <a:ext uri="{FF2B5EF4-FFF2-40B4-BE49-F238E27FC236}">
                <a16:creationId xmlns:a16="http://schemas.microsoft.com/office/drawing/2014/main" id="{13980755-170E-8438-DC1B-7B3283F2A49D}"/>
              </a:ext>
            </a:extLst>
          </p:cNvPr>
          <p:cNvSpPr>
            <a:spLocks noGrp="1"/>
          </p:cNvSpPr>
          <p:nvPr>
            <p:ph sz="quarter" idx="10"/>
          </p:nvPr>
        </p:nvSpPr>
        <p:spPr>
          <a:xfrm>
            <a:off x="914400" y="2039112"/>
            <a:ext cx="7150608" cy="3356576"/>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5">
            <a:extLst>
              <a:ext uri="{FF2B5EF4-FFF2-40B4-BE49-F238E27FC236}">
                <a16:creationId xmlns:a16="http://schemas.microsoft.com/office/drawing/2014/main" id="{933C021B-6AA4-3C5D-099F-96D113A1495C}"/>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38622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 uri="{C183D7F6-B498-43B3-948B-1728B52AA6E4}">
                <adec:decorative xmlns:adec="http://schemas.microsoft.com/office/drawing/2017/decorative" val="1"/>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3">
            <a:extLst>
              <a:ext uri="{FF2B5EF4-FFF2-40B4-BE49-F238E27FC236}">
                <a16:creationId xmlns:a16="http://schemas.microsoft.com/office/drawing/2014/main" id="{2FE03F25-D589-68A8-30C7-175547B6A9EE}"/>
              </a:ext>
              <a:ext uri="{C183D7F6-B498-43B3-948B-1728B52AA6E4}">
                <adec:decorative xmlns:adec="http://schemas.microsoft.com/office/drawing/2017/decorative" val="1"/>
              </a:ext>
            </a:extLst>
          </p:cNvPr>
          <p:cNvSpPr/>
          <p:nvPr userDrawn="1"/>
        </p:nvSpPr>
        <p:spPr>
          <a:xfrm>
            <a:off x="9037474" y="1618811"/>
            <a:ext cx="3154526" cy="5229819"/>
          </a:xfrm>
          <a:custGeom>
            <a:avLst/>
            <a:gdLst>
              <a:gd name="connsiteX0" fmla="*/ 2984957 w 3154526"/>
              <a:gd name="connsiteY0" fmla="*/ 4764199 h 5229819"/>
              <a:gd name="connsiteX1" fmla="*/ 3085247 w 3154526"/>
              <a:gd name="connsiteY1" fmla="*/ 4783935 h 5229819"/>
              <a:gd name="connsiteX2" fmla="*/ 3154526 w 3154526"/>
              <a:gd name="connsiteY2" fmla="*/ 4805985 h 5229819"/>
              <a:gd name="connsiteX3" fmla="*/ 3154526 w 3154526"/>
              <a:gd name="connsiteY3" fmla="*/ 4854317 h 5229819"/>
              <a:gd name="connsiteX4" fmla="*/ 3077489 w 3154526"/>
              <a:gd name="connsiteY4" fmla="*/ 4835342 h 5229819"/>
              <a:gd name="connsiteX5" fmla="*/ 2943802 w 3154526"/>
              <a:gd name="connsiteY5" fmla="*/ 4819637 h 5229819"/>
              <a:gd name="connsiteX6" fmla="*/ 2790751 w 3154526"/>
              <a:gd name="connsiteY6" fmla="*/ 4847576 h 5229819"/>
              <a:gd name="connsiteX7" fmla="*/ 2434897 w 3154526"/>
              <a:gd name="connsiteY7" fmla="*/ 5031577 h 5229819"/>
              <a:gd name="connsiteX8" fmla="*/ 2951768 w 3154526"/>
              <a:gd name="connsiteY8" fmla="*/ 4976098 h 5229819"/>
              <a:gd name="connsiteX9" fmla="*/ 3154526 w 3154526"/>
              <a:gd name="connsiteY9" fmla="*/ 4968709 h 5229819"/>
              <a:gd name="connsiteX10" fmla="*/ 3154526 w 3154526"/>
              <a:gd name="connsiteY10" fmla="*/ 5031765 h 5229819"/>
              <a:gd name="connsiteX11" fmla="*/ 3014835 w 3154526"/>
              <a:gd name="connsiteY11" fmla="*/ 5034301 h 5229819"/>
              <a:gd name="connsiteX12" fmla="*/ 2393353 w 3154526"/>
              <a:gd name="connsiteY12" fmla="*/ 5115550 h 5229819"/>
              <a:gd name="connsiteX13" fmla="*/ 2867479 w 3154526"/>
              <a:gd name="connsiteY13" fmla="*/ 5174972 h 5229819"/>
              <a:gd name="connsiteX14" fmla="*/ 3154526 w 3154526"/>
              <a:gd name="connsiteY14" fmla="*/ 5146324 h 5229819"/>
              <a:gd name="connsiteX15" fmla="*/ 3154526 w 3154526"/>
              <a:gd name="connsiteY15" fmla="*/ 5195560 h 5229819"/>
              <a:gd name="connsiteX16" fmla="*/ 2893424 w 3154526"/>
              <a:gd name="connsiteY16" fmla="*/ 5222073 h 5229819"/>
              <a:gd name="connsiteX17" fmla="*/ 2386859 w 3154526"/>
              <a:gd name="connsiteY17" fmla="*/ 5181967 h 5229819"/>
              <a:gd name="connsiteX18" fmla="*/ 2246076 w 3154526"/>
              <a:gd name="connsiteY18" fmla="*/ 5123402 h 5229819"/>
              <a:gd name="connsiteX19" fmla="*/ 2334992 w 3154526"/>
              <a:gd name="connsiteY19" fmla="*/ 5028470 h 5229819"/>
              <a:gd name="connsiteX20" fmla="*/ 2693848 w 3154526"/>
              <a:gd name="connsiteY20" fmla="*/ 4824451 h 5229819"/>
              <a:gd name="connsiteX21" fmla="*/ 2984957 w 3154526"/>
              <a:gd name="connsiteY21" fmla="*/ 4764199 h 5229819"/>
              <a:gd name="connsiteX22" fmla="*/ 2257356 w 3154526"/>
              <a:gd name="connsiteY22" fmla="*/ 4262588 h 5229819"/>
              <a:gd name="connsiteX23" fmla="*/ 2122814 w 3154526"/>
              <a:gd name="connsiteY23" fmla="*/ 4273357 h 5229819"/>
              <a:gd name="connsiteX24" fmla="*/ 2427819 w 3154526"/>
              <a:gd name="connsiteY24" fmla="*/ 4316623 h 5229819"/>
              <a:gd name="connsiteX25" fmla="*/ 2495745 w 3154526"/>
              <a:gd name="connsiteY25" fmla="*/ 4323417 h 5229819"/>
              <a:gd name="connsiteX26" fmla="*/ 2842012 w 3154526"/>
              <a:gd name="connsiteY26" fmla="*/ 4396980 h 5229819"/>
              <a:gd name="connsiteX27" fmla="*/ 2946172 w 3154526"/>
              <a:gd name="connsiteY27" fmla="*/ 4417967 h 5229819"/>
              <a:gd name="connsiteX28" fmla="*/ 2257356 w 3154526"/>
              <a:gd name="connsiteY28" fmla="*/ 4262588 h 5229819"/>
              <a:gd name="connsiteX29" fmla="*/ 2658537 w 3154526"/>
              <a:gd name="connsiteY29" fmla="*/ 3869558 h 5229819"/>
              <a:gd name="connsiteX30" fmla="*/ 2641175 w 3154526"/>
              <a:gd name="connsiteY30" fmla="*/ 3888643 h 5229819"/>
              <a:gd name="connsiteX31" fmla="*/ 3126479 w 3154526"/>
              <a:gd name="connsiteY31" fmla="*/ 4335544 h 5229819"/>
              <a:gd name="connsiteX32" fmla="*/ 3143670 w 3154526"/>
              <a:gd name="connsiteY32" fmla="*/ 4314908 h 5229819"/>
              <a:gd name="connsiteX33" fmla="*/ 2658537 w 3154526"/>
              <a:gd name="connsiteY33" fmla="*/ 3869558 h 5229819"/>
              <a:gd name="connsiteX34" fmla="*/ 2629101 w 3154526"/>
              <a:gd name="connsiteY34" fmla="*/ 3729983 h 5229819"/>
              <a:gd name="connsiteX35" fmla="*/ 2725377 w 3154526"/>
              <a:gd name="connsiteY35" fmla="*/ 3746294 h 5229819"/>
              <a:gd name="connsiteX36" fmla="*/ 3013384 w 3154526"/>
              <a:gd name="connsiteY36" fmla="*/ 3891324 h 5229819"/>
              <a:gd name="connsiteX37" fmla="*/ 3154526 w 3154526"/>
              <a:gd name="connsiteY37" fmla="*/ 3990464 h 5229819"/>
              <a:gd name="connsiteX38" fmla="*/ 3154526 w 3154526"/>
              <a:gd name="connsiteY38" fmla="*/ 4060395 h 5229819"/>
              <a:gd name="connsiteX39" fmla="*/ 3036403 w 3154526"/>
              <a:gd name="connsiteY39" fmla="*/ 3972021 h 5229819"/>
              <a:gd name="connsiteX40" fmla="*/ 2688997 w 3154526"/>
              <a:gd name="connsiteY40" fmla="*/ 3810128 h 5229819"/>
              <a:gd name="connsiteX41" fmla="*/ 3092476 w 3154526"/>
              <a:gd name="connsiteY41" fmla="*/ 4164235 h 5229819"/>
              <a:gd name="connsiteX42" fmla="*/ 3154526 w 3154526"/>
              <a:gd name="connsiteY42" fmla="*/ 4207256 h 5229819"/>
              <a:gd name="connsiteX43" fmla="*/ 3154526 w 3154526"/>
              <a:gd name="connsiteY43" fmla="*/ 4417507 h 5229819"/>
              <a:gd name="connsiteX44" fmla="*/ 3087942 w 3154526"/>
              <a:gd name="connsiteY44" fmla="*/ 4378606 h 5229819"/>
              <a:gd name="connsiteX45" fmla="*/ 3130359 w 3154526"/>
              <a:gd name="connsiteY45" fmla="*/ 4425849 h 5229819"/>
              <a:gd name="connsiteX46" fmla="*/ 3154526 w 3154526"/>
              <a:gd name="connsiteY46" fmla="*/ 4447989 h 5229819"/>
              <a:gd name="connsiteX47" fmla="*/ 3154526 w 3154526"/>
              <a:gd name="connsiteY47" fmla="*/ 4543354 h 5229819"/>
              <a:gd name="connsiteX48" fmla="*/ 3094526 w 3154526"/>
              <a:gd name="connsiteY48" fmla="*/ 4521621 h 5229819"/>
              <a:gd name="connsiteX49" fmla="*/ 2985083 w 3154526"/>
              <a:gd name="connsiteY49" fmla="*/ 4485238 h 5229819"/>
              <a:gd name="connsiteX50" fmla="*/ 2708626 w 3154526"/>
              <a:gd name="connsiteY50" fmla="*/ 4418017 h 5229819"/>
              <a:gd name="connsiteX51" fmla="*/ 2620844 w 3154526"/>
              <a:gd name="connsiteY51" fmla="*/ 4430706 h 5229819"/>
              <a:gd name="connsiteX52" fmla="*/ 2540001 w 3154526"/>
              <a:gd name="connsiteY52" fmla="*/ 4424025 h 5229819"/>
              <a:gd name="connsiteX53" fmla="*/ 1907604 w 3154526"/>
              <a:gd name="connsiteY53" fmla="*/ 4339664 h 5229819"/>
              <a:gd name="connsiteX54" fmla="*/ 1879113 w 3154526"/>
              <a:gd name="connsiteY54" fmla="*/ 4342926 h 5229819"/>
              <a:gd name="connsiteX55" fmla="*/ 1921270 w 3154526"/>
              <a:gd name="connsiteY55" fmla="*/ 4376988 h 5229819"/>
              <a:gd name="connsiteX56" fmla="*/ 2647281 w 3154526"/>
              <a:gd name="connsiteY56" fmla="*/ 4614572 h 5229819"/>
              <a:gd name="connsiteX57" fmla="*/ 3060973 w 3154526"/>
              <a:gd name="connsiteY57" fmla="*/ 4624283 h 5229819"/>
              <a:gd name="connsiteX58" fmla="*/ 3154526 w 3154526"/>
              <a:gd name="connsiteY58" fmla="*/ 4599347 h 5229819"/>
              <a:gd name="connsiteX59" fmla="*/ 3154526 w 3154526"/>
              <a:gd name="connsiteY59" fmla="*/ 4661496 h 5229819"/>
              <a:gd name="connsiteX60" fmla="*/ 3124590 w 3154526"/>
              <a:gd name="connsiteY60" fmla="*/ 4670972 h 5229819"/>
              <a:gd name="connsiteX61" fmla="*/ 2657957 w 3154526"/>
              <a:gd name="connsiteY61" fmla="*/ 4674486 h 5229819"/>
              <a:gd name="connsiteX62" fmla="*/ 1891952 w 3154526"/>
              <a:gd name="connsiteY62" fmla="*/ 4426992 h 5229819"/>
              <a:gd name="connsiteX63" fmla="*/ 1839998 w 3154526"/>
              <a:gd name="connsiteY63" fmla="*/ 4399458 h 5229819"/>
              <a:gd name="connsiteX64" fmla="*/ 1897411 w 3154526"/>
              <a:gd name="connsiteY64" fmla="*/ 4275071 h 5229819"/>
              <a:gd name="connsiteX65" fmla="*/ 2271660 w 3154526"/>
              <a:gd name="connsiteY65" fmla="*/ 4202654 h 5229819"/>
              <a:gd name="connsiteX66" fmla="*/ 2860369 w 3154526"/>
              <a:gd name="connsiteY66" fmla="*/ 4283351 h 5229819"/>
              <a:gd name="connsiteX67" fmla="*/ 2986729 w 3154526"/>
              <a:gd name="connsiteY67" fmla="*/ 4338210 h 5229819"/>
              <a:gd name="connsiteX68" fmla="*/ 2815025 w 3154526"/>
              <a:gd name="connsiteY68" fmla="*/ 4191559 h 5229819"/>
              <a:gd name="connsiteX69" fmla="*/ 2550431 w 3154526"/>
              <a:gd name="connsiteY69" fmla="*/ 3844543 h 5229819"/>
              <a:gd name="connsiteX70" fmla="*/ 2629101 w 3154526"/>
              <a:gd name="connsiteY70" fmla="*/ 3729983 h 5229819"/>
              <a:gd name="connsiteX71" fmla="*/ 2911098 w 3154526"/>
              <a:gd name="connsiteY71" fmla="*/ 3440435 h 5229819"/>
              <a:gd name="connsiteX72" fmla="*/ 2828048 w 3154526"/>
              <a:gd name="connsiteY72" fmla="*/ 3443932 h 5229819"/>
              <a:gd name="connsiteX73" fmla="*/ 2509409 w 3154526"/>
              <a:gd name="connsiteY73" fmla="*/ 3495655 h 5229819"/>
              <a:gd name="connsiteX74" fmla="*/ 2147895 w 3154526"/>
              <a:gd name="connsiteY74" fmla="*/ 3514483 h 5229819"/>
              <a:gd name="connsiteX75" fmla="*/ 2003552 w 3154526"/>
              <a:gd name="connsiteY75" fmla="*/ 3520439 h 5229819"/>
              <a:gd name="connsiteX76" fmla="*/ 2246830 w 3154526"/>
              <a:gd name="connsiteY76" fmla="*/ 3622276 h 5229819"/>
              <a:gd name="connsiteX77" fmla="*/ 2835671 w 3154526"/>
              <a:gd name="connsiteY77" fmla="*/ 3548747 h 5229819"/>
              <a:gd name="connsiteX78" fmla="*/ 2998953 w 3154526"/>
              <a:gd name="connsiteY78" fmla="*/ 3464237 h 5229819"/>
              <a:gd name="connsiteX79" fmla="*/ 2995075 w 3154526"/>
              <a:gd name="connsiteY79" fmla="*/ 3442088 h 5229819"/>
              <a:gd name="connsiteX80" fmla="*/ 2911098 w 3154526"/>
              <a:gd name="connsiteY80" fmla="*/ 3440435 h 5229819"/>
              <a:gd name="connsiteX81" fmla="*/ 2690666 w 3154526"/>
              <a:gd name="connsiteY81" fmla="*/ 3299672 h 5229819"/>
              <a:gd name="connsiteX82" fmla="*/ 2476905 w 3154526"/>
              <a:gd name="connsiteY82" fmla="*/ 3324782 h 5229819"/>
              <a:gd name="connsiteX83" fmla="*/ 2094849 w 3154526"/>
              <a:gd name="connsiteY83" fmla="*/ 3447220 h 5229819"/>
              <a:gd name="connsiteX84" fmla="*/ 2483888 w 3154526"/>
              <a:gd name="connsiteY84" fmla="*/ 3440295 h 5229819"/>
              <a:gd name="connsiteX85" fmla="*/ 3014076 w 3154526"/>
              <a:gd name="connsiteY85" fmla="*/ 3366305 h 5229819"/>
              <a:gd name="connsiteX86" fmla="*/ 2904378 w 3154526"/>
              <a:gd name="connsiteY86" fmla="*/ 3324561 h 5229819"/>
              <a:gd name="connsiteX87" fmla="*/ 2690666 w 3154526"/>
              <a:gd name="connsiteY87" fmla="*/ 3299672 h 5229819"/>
              <a:gd name="connsiteX88" fmla="*/ 2600173 w 3154526"/>
              <a:gd name="connsiteY88" fmla="*/ 3247414 h 5229819"/>
              <a:gd name="connsiteX89" fmla="*/ 3008079 w 3154526"/>
              <a:gd name="connsiteY89" fmla="*/ 3291395 h 5229819"/>
              <a:gd name="connsiteX90" fmla="*/ 3154526 w 3154526"/>
              <a:gd name="connsiteY90" fmla="*/ 3354047 h 5229819"/>
              <a:gd name="connsiteX91" fmla="*/ 3154526 w 3154526"/>
              <a:gd name="connsiteY91" fmla="*/ 3464030 h 5229819"/>
              <a:gd name="connsiteX92" fmla="*/ 3150012 w 3154526"/>
              <a:gd name="connsiteY92" fmla="*/ 3464430 h 5229819"/>
              <a:gd name="connsiteX93" fmla="*/ 3006185 w 3154526"/>
              <a:gd name="connsiteY93" fmla="*/ 3521395 h 5229819"/>
              <a:gd name="connsiteX94" fmla="*/ 2745224 w 3154526"/>
              <a:gd name="connsiteY94" fmla="*/ 3629721 h 5229819"/>
              <a:gd name="connsiteX95" fmla="*/ 2266244 w 3154526"/>
              <a:gd name="connsiteY95" fmla="*/ 3673727 h 5229819"/>
              <a:gd name="connsiteX96" fmla="*/ 1968615 w 3154526"/>
              <a:gd name="connsiteY96" fmla="*/ 3585320 h 5229819"/>
              <a:gd name="connsiteX97" fmla="*/ 1898396 w 3154526"/>
              <a:gd name="connsiteY97" fmla="*/ 3500287 h 5229819"/>
              <a:gd name="connsiteX98" fmla="*/ 1989083 w 3154526"/>
              <a:gd name="connsiteY98" fmla="*/ 3427016 h 5229819"/>
              <a:gd name="connsiteX99" fmla="*/ 2389567 w 3154526"/>
              <a:gd name="connsiteY99" fmla="*/ 3290809 h 5229819"/>
              <a:gd name="connsiteX100" fmla="*/ 2600173 w 3154526"/>
              <a:gd name="connsiteY100" fmla="*/ 3247414 h 5229819"/>
              <a:gd name="connsiteX101" fmla="*/ 2319352 w 3154526"/>
              <a:gd name="connsiteY101" fmla="*/ 2601737 h 5229819"/>
              <a:gd name="connsiteX102" fmla="*/ 2766163 w 3154526"/>
              <a:gd name="connsiteY102" fmla="*/ 2737145 h 5229819"/>
              <a:gd name="connsiteX103" fmla="*/ 2974746 w 3154526"/>
              <a:gd name="connsiteY103" fmla="*/ 2866399 h 5229819"/>
              <a:gd name="connsiteX104" fmla="*/ 3121568 w 3154526"/>
              <a:gd name="connsiteY104" fmla="*/ 2982134 h 5229819"/>
              <a:gd name="connsiteX105" fmla="*/ 3154526 w 3154526"/>
              <a:gd name="connsiteY105" fmla="*/ 3011886 h 5229819"/>
              <a:gd name="connsiteX106" fmla="*/ 3154526 w 3154526"/>
              <a:gd name="connsiteY106" fmla="*/ 3160319 h 5229819"/>
              <a:gd name="connsiteX107" fmla="*/ 3067546 w 3154526"/>
              <a:gd name="connsiteY107" fmla="*/ 3110720 h 5229819"/>
              <a:gd name="connsiteX108" fmla="*/ 2232937 w 3154526"/>
              <a:gd name="connsiteY108" fmla="*/ 2769088 h 5229819"/>
              <a:gd name="connsiteX109" fmla="*/ 2352619 w 3154526"/>
              <a:gd name="connsiteY109" fmla="*/ 2743180 h 5229819"/>
              <a:gd name="connsiteX110" fmla="*/ 2721589 w 3154526"/>
              <a:gd name="connsiteY110" fmla="*/ 2876160 h 5229819"/>
              <a:gd name="connsiteX111" fmla="*/ 3060914 w 3154526"/>
              <a:gd name="connsiteY111" fmla="*/ 3014259 h 5229819"/>
              <a:gd name="connsiteX112" fmla="*/ 2965264 w 3154526"/>
              <a:gd name="connsiteY112" fmla="*/ 2935323 h 5229819"/>
              <a:gd name="connsiteX113" fmla="*/ 2367226 w 3154526"/>
              <a:gd name="connsiteY113" fmla="*/ 2661486 h 5229819"/>
              <a:gd name="connsiteX114" fmla="*/ 2207259 w 3154526"/>
              <a:gd name="connsiteY114" fmla="*/ 2694665 h 5229819"/>
              <a:gd name="connsiteX115" fmla="*/ 2179723 w 3154526"/>
              <a:gd name="connsiteY115" fmla="*/ 2818255 h 5229819"/>
              <a:gd name="connsiteX116" fmla="*/ 2514888 w 3154526"/>
              <a:gd name="connsiteY116" fmla="*/ 3048475 h 5229819"/>
              <a:gd name="connsiteX117" fmla="*/ 3016861 w 3154526"/>
              <a:gd name="connsiteY117" fmla="*/ 3160740 h 5229819"/>
              <a:gd name="connsiteX118" fmla="*/ 3154526 w 3154526"/>
              <a:gd name="connsiteY118" fmla="*/ 3176279 h 5229819"/>
              <a:gd name="connsiteX119" fmla="*/ 3154526 w 3154526"/>
              <a:gd name="connsiteY119" fmla="*/ 3250361 h 5229819"/>
              <a:gd name="connsiteX120" fmla="*/ 3091307 w 3154526"/>
              <a:gd name="connsiteY120" fmla="*/ 3229805 h 5229819"/>
              <a:gd name="connsiteX121" fmla="*/ 2723879 w 3154526"/>
              <a:gd name="connsiteY121" fmla="*/ 3162709 h 5229819"/>
              <a:gd name="connsiteX122" fmla="*/ 2203034 w 3154526"/>
              <a:gd name="connsiteY122" fmla="*/ 2922890 h 5229819"/>
              <a:gd name="connsiteX123" fmla="*/ 2101110 w 3154526"/>
              <a:gd name="connsiteY123" fmla="*/ 2793332 h 5229819"/>
              <a:gd name="connsiteX124" fmla="*/ 2116325 w 3154526"/>
              <a:gd name="connsiteY124" fmla="*/ 2687419 h 5229819"/>
              <a:gd name="connsiteX125" fmla="*/ 2319352 w 3154526"/>
              <a:gd name="connsiteY125" fmla="*/ 2601737 h 5229819"/>
              <a:gd name="connsiteX126" fmla="*/ 1350946 w 3154526"/>
              <a:gd name="connsiteY126" fmla="*/ 1631006 h 5229819"/>
              <a:gd name="connsiteX127" fmla="*/ 1004901 w 3154526"/>
              <a:gd name="connsiteY127" fmla="*/ 1697258 h 5229819"/>
              <a:gd name="connsiteX128" fmla="*/ 955407 w 3154526"/>
              <a:gd name="connsiteY128" fmla="*/ 1725240 h 5229819"/>
              <a:gd name="connsiteX129" fmla="*/ 1056827 w 3154526"/>
              <a:gd name="connsiteY129" fmla="*/ 1829253 h 5229819"/>
              <a:gd name="connsiteX130" fmla="*/ 1626585 w 3154526"/>
              <a:gd name="connsiteY130" fmla="*/ 2030287 h 5229819"/>
              <a:gd name="connsiteX131" fmla="*/ 2214811 w 3154526"/>
              <a:gd name="connsiteY131" fmla="*/ 2140743 h 5229819"/>
              <a:gd name="connsiteX132" fmla="*/ 2475442 w 3154526"/>
              <a:gd name="connsiteY132" fmla="*/ 2220115 h 5229819"/>
              <a:gd name="connsiteX133" fmla="*/ 1255641 w 3154526"/>
              <a:gd name="connsiteY133" fmla="*/ 1766864 h 5229819"/>
              <a:gd name="connsiteX134" fmla="*/ 1305929 w 3154526"/>
              <a:gd name="connsiteY134" fmla="*/ 1722974 h 5229819"/>
              <a:gd name="connsiteX135" fmla="*/ 2002915 w 3154526"/>
              <a:gd name="connsiteY135" fmla="*/ 1923946 h 5229819"/>
              <a:gd name="connsiteX136" fmla="*/ 2449662 w 3154526"/>
              <a:gd name="connsiteY136" fmla="*/ 2126020 h 5229819"/>
              <a:gd name="connsiteX137" fmla="*/ 2505028 w 3154526"/>
              <a:gd name="connsiteY137" fmla="*/ 2142789 h 5229819"/>
              <a:gd name="connsiteX138" fmla="*/ 2446175 w 3154526"/>
              <a:gd name="connsiteY138" fmla="*/ 2082091 h 5229819"/>
              <a:gd name="connsiteX139" fmla="*/ 2312648 w 3154526"/>
              <a:gd name="connsiteY139" fmla="*/ 1997116 h 5229819"/>
              <a:gd name="connsiteX140" fmla="*/ 1350946 w 3154526"/>
              <a:gd name="connsiteY140" fmla="*/ 1631006 h 5229819"/>
              <a:gd name="connsiteX141" fmla="*/ 2656659 w 3154526"/>
              <a:gd name="connsiteY141" fmla="*/ 1238775 h 5229819"/>
              <a:gd name="connsiteX142" fmla="*/ 2625436 w 3154526"/>
              <a:gd name="connsiteY142" fmla="*/ 1397072 h 5229819"/>
              <a:gd name="connsiteX143" fmla="*/ 2875161 w 3154526"/>
              <a:gd name="connsiteY143" fmla="*/ 2321650 h 5229819"/>
              <a:gd name="connsiteX144" fmla="*/ 2925722 w 3154526"/>
              <a:gd name="connsiteY144" fmla="*/ 2392692 h 5229819"/>
              <a:gd name="connsiteX145" fmla="*/ 2811462 w 3154526"/>
              <a:gd name="connsiteY145" fmla="*/ 1947758 h 5229819"/>
              <a:gd name="connsiteX146" fmla="*/ 2718919 w 3154526"/>
              <a:gd name="connsiteY146" fmla="*/ 1497019 h 5229819"/>
              <a:gd name="connsiteX147" fmla="*/ 2753255 w 3154526"/>
              <a:gd name="connsiteY147" fmla="*/ 1529176 h 5229819"/>
              <a:gd name="connsiteX148" fmla="*/ 2881379 w 3154526"/>
              <a:gd name="connsiteY148" fmla="*/ 2022317 h 5229819"/>
              <a:gd name="connsiteX149" fmla="*/ 2996393 w 3154526"/>
              <a:gd name="connsiteY149" fmla="*/ 2365005 h 5229819"/>
              <a:gd name="connsiteX150" fmla="*/ 3100133 w 3154526"/>
              <a:gd name="connsiteY150" fmla="*/ 2512233 h 5229819"/>
              <a:gd name="connsiteX151" fmla="*/ 3079545 w 3154526"/>
              <a:gd name="connsiteY151" fmla="*/ 1967247 h 5229819"/>
              <a:gd name="connsiteX152" fmla="*/ 2899475 w 3154526"/>
              <a:gd name="connsiteY152" fmla="*/ 1449951 h 5229819"/>
              <a:gd name="connsiteX153" fmla="*/ 2656659 w 3154526"/>
              <a:gd name="connsiteY153" fmla="*/ 1238775 h 5229819"/>
              <a:gd name="connsiteX154" fmla="*/ 1367798 w 3154526"/>
              <a:gd name="connsiteY154" fmla="*/ 807514 h 5229819"/>
              <a:gd name="connsiteX155" fmla="*/ 1321670 w 3154526"/>
              <a:gd name="connsiteY155" fmla="*/ 812743 h 5229819"/>
              <a:gd name="connsiteX156" fmla="*/ 1326427 w 3154526"/>
              <a:gd name="connsiteY156" fmla="*/ 995044 h 5229819"/>
              <a:gd name="connsiteX157" fmla="*/ 1646715 w 3154526"/>
              <a:gd name="connsiteY157" fmla="*/ 1403714 h 5229819"/>
              <a:gd name="connsiteX158" fmla="*/ 1699020 w 3154526"/>
              <a:gd name="connsiteY158" fmla="*/ 1462003 h 5229819"/>
              <a:gd name="connsiteX159" fmla="*/ 2128129 w 3154526"/>
              <a:gd name="connsiteY159" fmla="*/ 1776540 h 5229819"/>
              <a:gd name="connsiteX160" fmla="*/ 2153908 w 3154526"/>
              <a:gd name="connsiteY160" fmla="*/ 1776925 h 5229819"/>
              <a:gd name="connsiteX161" fmla="*/ 1447891 w 3154526"/>
              <a:gd name="connsiteY161" fmla="*/ 949010 h 5229819"/>
              <a:gd name="connsiteX162" fmla="*/ 1451500 w 3154526"/>
              <a:gd name="connsiteY162" fmla="*/ 904772 h 5229819"/>
              <a:gd name="connsiteX163" fmla="*/ 1824226 w 3154526"/>
              <a:gd name="connsiteY163" fmla="*/ 1311217 h 5229819"/>
              <a:gd name="connsiteX164" fmla="*/ 2204689 w 3154526"/>
              <a:gd name="connsiteY164" fmla="*/ 1730927 h 5229819"/>
              <a:gd name="connsiteX165" fmla="*/ 1890667 w 3154526"/>
              <a:gd name="connsiteY165" fmla="*/ 1206353 h 5229819"/>
              <a:gd name="connsiteX166" fmla="*/ 1627192 w 3154526"/>
              <a:gd name="connsiteY166" fmla="*/ 933479 h 5229819"/>
              <a:gd name="connsiteX167" fmla="*/ 1367798 w 3154526"/>
              <a:gd name="connsiteY167" fmla="*/ 807514 h 5229819"/>
              <a:gd name="connsiteX168" fmla="*/ 283580 w 3154526"/>
              <a:gd name="connsiteY168" fmla="*/ 681216 h 5229819"/>
              <a:gd name="connsiteX169" fmla="*/ 110348 w 3154526"/>
              <a:gd name="connsiteY169" fmla="*/ 708025 h 5229819"/>
              <a:gd name="connsiteX170" fmla="*/ 85723 w 3154526"/>
              <a:gd name="connsiteY170" fmla="*/ 819576 h 5229819"/>
              <a:gd name="connsiteX171" fmla="*/ 199932 w 3154526"/>
              <a:gd name="connsiteY171" fmla="*/ 893664 h 5229819"/>
              <a:gd name="connsiteX172" fmla="*/ 740736 w 3154526"/>
              <a:gd name="connsiteY172" fmla="*/ 1064235 h 5229819"/>
              <a:gd name="connsiteX173" fmla="*/ 1110528 w 3154526"/>
              <a:gd name="connsiteY173" fmla="*/ 1146285 h 5229819"/>
              <a:gd name="connsiteX174" fmla="*/ 459412 w 3154526"/>
              <a:gd name="connsiteY174" fmla="*/ 885372 h 5229819"/>
              <a:gd name="connsiteX175" fmla="*/ 543138 w 3154526"/>
              <a:gd name="connsiteY175" fmla="*/ 845601 h 5229819"/>
              <a:gd name="connsiteX176" fmla="*/ 910153 w 3154526"/>
              <a:gd name="connsiteY176" fmla="*/ 948610 h 5229819"/>
              <a:gd name="connsiteX177" fmla="*/ 966399 w 3154526"/>
              <a:gd name="connsiteY177" fmla="*/ 962382 h 5229819"/>
              <a:gd name="connsiteX178" fmla="*/ 283580 w 3154526"/>
              <a:gd name="connsiteY178" fmla="*/ 681216 h 5229819"/>
              <a:gd name="connsiteX179" fmla="*/ 1590373 w 3154526"/>
              <a:gd name="connsiteY179" fmla="*/ 207352 h 5229819"/>
              <a:gd name="connsiteX180" fmla="*/ 1849000 w 3154526"/>
              <a:gd name="connsiteY180" fmla="*/ 1052202 h 5229819"/>
              <a:gd name="connsiteX181" fmla="*/ 1897521 w 3154526"/>
              <a:gd name="connsiteY181" fmla="*/ 1104633 h 5229819"/>
              <a:gd name="connsiteX182" fmla="*/ 1590373 w 3154526"/>
              <a:gd name="connsiteY182" fmla="*/ 207352 h 5229819"/>
              <a:gd name="connsiteX183" fmla="*/ 1477590 w 3154526"/>
              <a:gd name="connsiteY183" fmla="*/ 196987 h 5229819"/>
              <a:gd name="connsiteX184" fmla="*/ 1734197 w 3154526"/>
              <a:gd name="connsiteY184" fmla="*/ 915385 h 5229819"/>
              <a:gd name="connsiteX185" fmla="*/ 1477590 w 3154526"/>
              <a:gd name="connsiteY185" fmla="*/ 196987 h 5229819"/>
              <a:gd name="connsiteX186" fmla="*/ 1520807 w 3154526"/>
              <a:gd name="connsiteY186" fmla="*/ 401 h 5229819"/>
              <a:gd name="connsiteX187" fmla="*/ 1959261 w 3154526"/>
              <a:gd name="connsiteY187" fmla="*/ 1004279 h 5229819"/>
              <a:gd name="connsiteX188" fmla="*/ 1999831 w 3154526"/>
              <a:gd name="connsiteY188" fmla="*/ 1233302 h 5229819"/>
              <a:gd name="connsiteX189" fmla="*/ 2119085 w 3154526"/>
              <a:gd name="connsiteY189" fmla="*/ 1423964 h 5229819"/>
              <a:gd name="connsiteX190" fmla="*/ 2335471 w 3154526"/>
              <a:gd name="connsiteY190" fmla="*/ 1850384 h 5229819"/>
              <a:gd name="connsiteX191" fmla="*/ 2392591 w 3154526"/>
              <a:gd name="connsiteY191" fmla="*/ 1951489 h 5229819"/>
              <a:gd name="connsiteX192" fmla="*/ 2748943 w 3154526"/>
              <a:gd name="connsiteY192" fmla="*/ 2303364 h 5229819"/>
              <a:gd name="connsiteX193" fmla="*/ 2806241 w 3154526"/>
              <a:gd name="connsiteY193" fmla="*/ 2339964 h 5229819"/>
              <a:gd name="connsiteX194" fmla="*/ 2679338 w 3154526"/>
              <a:gd name="connsiteY194" fmla="*/ 2010074 h 5229819"/>
              <a:gd name="connsiteX195" fmla="*/ 2606989 w 3154526"/>
              <a:gd name="connsiteY195" fmla="*/ 1775538 h 5229819"/>
              <a:gd name="connsiteX196" fmla="*/ 2582155 w 3154526"/>
              <a:gd name="connsiteY196" fmla="*/ 1309760 h 5229819"/>
              <a:gd name="connsiteX197" fmla="*/ 2592851 w 3154526"/>
              <a:gd name="connsiteY197" fmla="*/ 1261833 h 5229819"/>
              <a:gd name="connsiteX198" fmla="*/ 2718128 w 3154526"/>
              <a:gd name="connsiteY198" fmla="*/ 1210907 h 5229819"/>
              <a:gd name="connsiteX199" fmla="*/ 2951511 w 3154526"/>
              <a:gd name="connsiteY199" fmla="*/ 1441852 h 5229819"/>
              <a:gd name="connsiteX200" fmla="*/ 3144770 w 3154526"/>
              <a:gd name="connsiteY200" fmla="*/ 2025597 h 5229819"/>
              <a:gd name="connsiteX201" fmla="*/ 3154526 w 3154526"/>
              <a:gd name="connsiteY201" fmla="*/ 2110676 h 5229819"/>
              <a:gd name="connsiteX202" fmla="*/ 3154526 w 3154526"/>
              <a:gd name="connsiteY202" fmla="*/ 2821253 h 5229819"/>
              <a:gd name="connsiteX203" fmla="*/ 2760231 w 3154526"/>
              <a:gd name="connsiteY203" fmla="*/ 2387604 h 5229819"/>
              <a:gd name="connsiteX204" fmla="*/ 2690109 w 3154526"/>
              <a:gd name="connsiteY204" fmla="*/ 2343136 h 5229819"/>
              <a:gd name="connsiteX205" fmla="*/ 2584945 w 3154526"/>
              <a:gd name="connsiteY205" fmla="*/ 2319604 h 5229819"/>
              <a:gd name="connsiteX206" fmla="*/ 2476459 w 3154526"/>
              <a:gd name="connsiteY206" fmla="*/ 2274585 h 5229819"/>
              <a:gd name="connsiteX207" fmla="*/ 1635021 w 3154526"/>
              <a:gd name="connsiteY207" fmla="*/ 2080790 h 5229819"/>
              <a:gd name="connsiteX208" fmla="*/ 994284 w 3154526"/>
              <a:gd name="connsiteY208" fmla="*/ 1848426 h 5229819"/>
              <a:gd name="connsiteX209" fmla="*/ 900907 w 3154526"/>
              <a:gd name="connsiteY209" fmla="*/ 1722986 h 5229819"/>
              <a:gd name="connsiteX210" fmla="*/ 1019942 w 3154526"/>
              <a:gd name="connsiteY210" fmla="*/ 1634959 h 5229819"/>
              <a:gd name="connsiteX211" fmla="*/ 1436756 w 3154526"/>
              <a:gd name="connsiteY211" fmla="*/ 1581585 h 5229819"/>
              <a:gd name="connsiteX212" fmla="*/ 1745065 w 3154526"/>
              <a:gd name="connsiteY212" fmla="*/ 1615304 h 5229819"/>
              <a:gd name="connsiteX213" fmla="*/ 1601192 w 3154526"/>
              <a:gd name="connsiteY213" fmla="*/ 1445865 h 5229819"/>
              <a:gd name="connsiteX214" fmla="*/ 1401935 w 3154526"/>
              <a:gd name="connsiteY214" fmla="*/ 1322332 h 5229819"/>
              <a:gd name="connsiteX215" fmla="*/ 1350058 w 3154526"/>
              <a:gd name="connsiteY215" fmla="*/ 1304329 h 5229819"/>
              <a:gd name="connsiteX216" fmla="*/ 1196299 w 3154526"/>
              <a:gd name="connsiteY216" fmla="*/ 1267380 h 5229819"/>
              <a:gd name="connsiteX217" fmla="*/ 1010774 w 3154526"/>
              <a:gd name="connsiteY217" fmla="*/ 1183133 h 5229819"/>
              <a:gd name="connsiteX218" fmla="*/ 762606 w 3154526"/>
              <a:gd name="connsiteY218" fmla="*/ 1122658 h 5229819"/>
              <a:gd name="connsiteX219" fmla="*/ 154893 w 3154526"/>
              <a:gd name="connsiteY219" fmla="*/ 930327 h 5229819"/>
              <a:gd name="connsiteX220" fmla="*/ 41348 w 3154526"/>
              <a:gd name="connsiteY220" fmla="*/ 855682 h 5229819"/>
              <a:gd name="connsiteX221" fmla="*/ 71618 w 3154526"/>
              <a:gd name="connsiteY221" fmla="*/ 669959 h 5229819"/>
              <a:gd name="connsiteX222" fmla="*/ 192882 w 3154526"/>
              <a:gd name="connsiteY222" fmla="*/ 633126 h 5229819"/>
              <a:gd name="connsiteX223" fmla="*/ 753661 w 3154526"/>
              <a:gd name="connsiteY223" fmla="*/ 741211 h 5229819"/>
              <a:gd name="connsiteX224" fmla="*/ 1255776 w 3154526"/>
              <a:gd name="connsiteY224" fmla="*/ 1147472 h 5229819"/>
              <a:gd name="connsiteX225" fmla="*/ 1455766 w 3154526"/>
              <a:gd name="connsiteY225" fmla="*/ 1276598 h 5229819"/>
              <a:gd name="connsiteX226" fmla="*/ 1288932 w 3154526"/>
              <a:gd name="connsiteY226" fmla="*/ 1033280 h 5229819"/>
              <a:gd name="connsiteX227" fmla="*/ 1232411 w 3154526"/>
              <a:gd name="connsiteY227" fmla="*/ 880301 h 5229819"/>
              <a:gd name="connsiteX228" fmla="*/ 1384570 w 3154526"/>
              <a:gd name="connsiteY228" fmla="*/ 733996 h 5229819"/>
              <a:gd name="connsiteX229" fmla="*/ 1507746 w 3154526"/>
              <a:gd name="connsiteY229" fmla="*/ 755398 h 5229819"/>
              <a:gd name="connsiteX230" fmla="*/ 1477350 w 3154526"/>
              <a:gd name="connsiteY230" fmla="*/ 678725 h 5229819"/>
              <a:gd name="connsiteX231" fmla="*/ 1417151 w 3154526"/>
              <a:gd name="connsiteY231" fmla="*/ 168105 h 5229819"/>
              <a:gd name="connsiteX232" fmla="*/ 1520807 w 3154526"/>
              <a:gd name="connsiteY232"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54526" h="5229819">
                <a:moveTo>
                  <a:pt x="2984957" y="4764199"/>
                </a:moveTo>
                <a:cubicBezTo>
                  <a:pt x="3018240" y="4767408"/>
                  <a:pt x="3051712" y="4773969"/>
                  <a:pt x="3085247" y="4783935"/>
                </a:cubicBezTo>
                <a:lnTo>
                  <a:pt x="3154526" y="4805985"/>
                </a:lnTo>
                <a:lnTo>
                  <a:pt x="3154526" y="4854317"/>
                </a:lnTo>
                <a:lnTo>
                  <a:pt x="3077489" y="4835342"/>
                </a:lnTo>
                <a:cubicBezTo>
                  <a:pt x="3033509" y="4827066"/>
                  <a:pt x="2989112" y="4821557"/>
                  <a:pt x="2943802" y="4819637"/>
                </a:cubicBezTo>
                <a:cubicBezTo>
                  <a:pt x="2893293" y="4817421"/>
                  <a:pt x="2839830" y="4831234"/>
                  <a:pt x="2790751" y="4847576"/>
                </a:cubicBezTo>
                <a:cubicBezTo>
                  <a:pt x="2669496" y="4887789"/>
                  <a:pt x="2461044" y="5000040"/>
                  <a:pt x="2434897" y="5031577"/>
                </a:cubicBezTo>
                <a:cubicBezTo>
                  <a:pt x="2484364" y="5038618"/>
                  <a:pt x="2785484" y="4986917"/>
                  <a:pt x="2951768" y="4976098"/>
                </a:cubicBezTo>
                <a:lnTo>
                  <a:pt x="3154526" y="4968709"/>
                </a:lnTo>
                <a:lnTo>
                  <a:pt x="3154526" y="5031765"/>
                </a:lnTo>
                <a:lnTo>
                  <a:pt x="3014835" y="5034301"/>
                </a:lnTo>
                <a:cubicBezTo>
                  <a:pt x="2710439" y="5051677"/>
                  <a:pt x="2441583" y="5097943"/>
                  <a:pt x="2393353" y="5115550"/>
                </a:cubicBezTo>
                <a:cubicBezTo>
                  <a:pt x="2431157" y="5160603"/>
                  <a:pt x="2707409" y="5188478"/>
                  <a:pt x="2867479" y="5174972"/>
                </a:cubicBezTo>
                <a:lnTo>
                  <a:pt x="3154526" y="5146324"/>
                </a:lnTo>
                <a:lnTo>
                  <a:pt x="3154526" y="5195560"/>
                </a:lnTo>
                <a:lnTo>
                  <a:pt x="2893424" y="5222073"/>
                </a:ln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29101" y="3729983"/>
                </a:moveTo>
                <a:cubicBezTo>
                  <a:pt x="2661589" y="3730947"/>
                  <a:pt x="2697073" y="3732787"/>
                  <a:pt x="2725377" y="3746294"/>
                </a:cubicBezTo>
                <a:cubicBezTo>
                  <a:pt x="2822777" y="3791583"/>
                  <a:pt x="2920786" y="3836926"/>
                  <a:pt x="3013384" y="3891324"/>
                </a:cubicBezTo>
                <a:lnTo>
                  <a:pt x="3154526" y="3990464"/>
                </a:lnTo>
                <a:lnTo>
                  <a:pt x="3154526" y="4060395"/>
                </a:lnTo>
                <a:lnTo>
                  <a:pt x="3036403" y="3972021"/>
                </a:lnTo>
                <a:cubicBezTo>
                  <a:pt x="2907615" y="3883525"/>
                  <a:pt x="2779554" y="3819455"/>
                  <a:pt x="2688997" y="3810128"/>
                </a:cubicBezTo>
                <a:cubicBezTo>
                  <a:pt x="2831670" y="3941058"/>
                  <a:pt x="2937046" y="4076752"/>
                  <a:pt x="3092476" y="4164235"/>
                </a:cubicBezTo>
                <a:lnTo>
                  <a:pt x="3154526" y="4207256"/>
                </a:lnTo>
                <a:lnTo>
                  <a:pt x="3154526" y="4417507"/>
                </a:lnTo>
                <a:lnTo>
                  <a:pt x="3087942" y="4378606"/>
                </a:lnTo>
                <a:cubicBezTo>
                  <a:pt x="3102143" y="4394351"/>
                  <a:pt x="3115996" y="4410565"/>
                  <a:pt x="3130359" y="4425849"/>
                </a:cubicBezTo>
                <a:lnTo>
                  <a:pt x="3154526" y="4447989"/>
                </a:lnTo>
                <a:lnTo>
                  <a:pt x="3154526" y="4543354"/>
                </a:lnTo>
                <a:lnTo>
                  <a:pt x="3094526" y="4521621"/>
                </a:lnTo>
                <a:cubicBezTo>
                  <a:pt x="3058315" y="4508467"/>
                  <a:pt x="3021946" y="449579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785895" y="4647295"/>
                  <a:pt x="2924346" y="4650622"/>
                  <a:pt x="3060973" y="4624283"/>
                </a:cubicBezTo>
                <a:lnTo>
                  <a:pt x="3154526" y="4599347"/>
                </a:lnTo>
                <a:lnTo>
                  <a:pt x="3154526" y="4661496"/>
                </a:lnTo>
                <a:lnTo>
                  <a:pt x="3124590" y="4670972"/>
                </a:lnTo>
                <a:cubicBezTo>
                  <a:pt x="2971313" y="4708028"/>
                  <a:pt x="2814417" y="4711286"/>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600173" y="3247414"/>
                </a:moveTo>
                <a:cubicBezTo>
                  <a:pt x="2739107" y="3233347"/>
                  <a:pt x="2875094" y="3248675"/>
                  <a:pt x="3008079" y="3291395"/>
                </a:cubicBezTo>
                <a:lnTo>
                  <a:pt x="3154526" y="3354047"/>
                </a:lnTo>
                <a:lnTo>
                  <a:pt x="3154526" y="3464030"/>
                </a:lnTo>
                <a:lnTo>
                  <a:pt x="3150012" y="3464430"/>
                </a:lnTo>
                <a:cubicBezTo>
                  <a:pt x="3100914" y="3475356"/>
                  <a:pt x="3052436" y="3493594"/>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460502" y="3268829"/>
                  <a:pt x="2530706" y="3254447"/>
                  <a:pt x="2600173" y="3247414"/>
                </a:cubicBezTo>
                <a:close/>
                <a:moveTo>
                  <a:pt x="2319352" y="2601737"/>
                </a:moveTo>
                <a:cubicBezTo>
                  <a:pt x="2479864" y="2611004"/>
                  <a:pt x="2629308" y="2651575"/>
                  <a:pt x="2766163" y="2737145"/>
                </a:cubicBezTo>
                <a:cubicBezTo>
                  <a:pt x="2835451" y="2780619"/>
                  <a:pt x="2910653" y="2816308"/>
                  <a:pt x="2974746" y="2866399"/>
                </a:cubicBezTo>
                <a:cubicBezTo>
                  <a:pt x="3023787" y="2904282"/>
                  <a:pt x="3073991" y="2942035"/>
                  <a:pt x="3121568" y="2982134"/>
                </a:cubicBezTo>
                <a:lnTo>
                  <a:pt x="3154526" y="3011886"/>
                </a:lnTo>
                <a:lnTo>
                  <a:pt x="3154526" y="3160319"/>
                </a:lnTo>
                <a:lnTo>
                  <a:pt x="3067546" y="3110720"/>
                </a:lnTo>
                <a:cubicBezTo>
                  <a:pt x="2761030" y="2947917"/>
                  <a:pt x="2322476" y="2787314"/>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675451" y="3114433"/>
                  <a:pt x="2844900" y="3140546"/>
                  <a:pt x="3016861" y="3160740"/>
                </a:cubicBezTo>
                <a:lnTo>
                  <a:pt x="3154526" y="3176279"/>
                </a:lnTo>
                <a:lnTo>
                  <a:pt x="3154526" y="3250361"/>
                </a:lnTo>
                <a:lnTo>
                  <a:pt x="3091307" y="3229805"/>
                </a:ln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38773" y="1630286"/>
                  <a:pt x="3113633" y="1822140"/>
                  <a:pt x="3144770" y="2025597"/>
                </a:cubicBezTo>
                <a:lnTo>
                  <a:pt x="3154526" y="2110676"/>
                </a:lnTo>
                <a:lnTo>
                  <a:pt x="3154526" y="2821253"/>
                </a:lnTo>
                <a:lnTo>
                  <a:pt x="2760231" y="2387604"/>
                </a:ln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accent4">
              <a:lumMod val="60000"/>
              <a:lumOff val="40000"/>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6" name="Graphic 5">
            <a:extLst>
              <a:ext uri="{FF2B5EF4-FFF2-40B4-BE49-F238E27FC236}">
                <a16:creationId xmlns:a16="http://schemas.microsoft.com/office/drawing/2014/main" id="{7CB19B63-2AAF-E86D-D7F1-B659DB36B5AC}"/>
              </a:ext>
              <a:ext uri="{C183D7F6-B498-43B3-948B-1728B52AA6E4}">
                <adec:decorative xmlns:adec="http://schemas.microsoft.com/office/drawing/2017/decorative" val="1"/>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rcRect l="27188"/>
          <a:stretch>
            <a:fillRect/>
          </a:stretch>
        </p:blipFill>
        <p:spPr>
          <a:xfrm>
            <a:off x="-1" y="2673019"/>
            <a:ext cx="1697023" cy="1898712"/>
          </a:xfrm>
          <a:custGeom>
            <a:avLst/>
            <a:gdLst>
              <a:gd name="connsiteX0" fmla="*/ 0 w 1697023"/>
              <a:gd name="connsiteY0" fmla="*/ 0 h 1898712"/>
              <a:gd name="connsiteX1" fmla="*/ 1697023 w 1697023"/>
              <a:gd name="connsiteY1" fmla="*/ 0 h 1898712"/>
              <a:gd name="connsiteX2" fmla="*/ 1697023 w 1697023"/>
              <a:gd name="connsiteY2" fmla="*/ 1898712 h 1898712"/>
              <a:gd name="connsiteX3" fmla="*/ 0 w 1697023"/>
              <a:gd name="connsiteY3" fmla="*/ 1898712 h 1898712"/>
            </a:gdLst>
            <a:ahLst/>
            <a:cxnLst>
              <a:cxn ang="0">
                <a:pos x="connsiteX0" y="connsiteY0"/>
              </a:cxn>
              <a:cxn ang="0">
                <a:pos x="connsiteX1" y="connsiteY1"/>
              </a:cxn>
              <a:cxn ang="0">
                <a:pos x="connsiteX2" y="connsiteY2"/>
              </a:cxn>
              <a:cxn ang="0">
                <a:pos x="connsiteX3" y="connsiteY3"/>
              </a:cxn>
            </a:cxnLst>
            <a:rect l="l" t="t" r="r" b="b"/>
            <a:pathLst>
              <a:path w="1697023" h="1898712">
                <a:moveTo>
                  <a:pt x="0" y="0"/>
                </a:moveTo>
                <a:lnTo>
                  <a:pt x="1697023" y="0"/>
                </a:lnTo>
                <a:lnTo>
                  <a:pt x="1697023" y="1898712"/>
                </a:lnTo>
                <a:lnTo>
                  <a:pt x="0" y="1898712"/>
                </a:lnTo>
                <a:close/>
              </a:path>
            </a:pathLst>
          </a:custGeom>
        </p:spPr>
      </p:pic>
      <p:sp>
        <p:nvSpPr>
          <p:cNvPr id="22" name="Freeform: Shape 21">
            <a:extLst>
              <a:ext uri="{FF2B5EF4-FFF2-40B4-BE49-F238E27FC236}">
                <a16:creationId xmlns:a16="http://schemas.microsoft.com/office/drawing/2014/main" id="{83712F38-4391-A499-56E2-8F095A506D08}"/>
              </a:ext>
              <a:ext uri="{C183D7F6-B498-43B3-948B-1728B52AA6E4}">
                <adec:decorative xmlns:adec="http://schemas.microsoft.com/office/drawing/2017/decorative" val="1"/>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914400" y="914400"/>
            <a:ext cx="10360152" cy="2843784"/>
          </a:xfrm>
        </p:spPr>
        <p:txBody>
          <a:bodyPr anchor="b" anchorCtr="0"/>
          <a:lstStyle>
            <a:lvl1pPr algn="ctr">
              <a:defRPr sz="4800" cap="none" baseline="0">
                <a:latin typeface="+mj-lt"/>
              </a:defRPr>
            </a:lvl1pPr>
          </a:lstStyle>
          <a:p>
            <a:r>
              <a:rPr lang="en-US" dirty="0"/>
              <a:t>click to add title</a:t>
            </a:r>
          </a:p>
        </p:txBody>
      </p:sp>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hasCustomPrompt="1"/>
          </p:nvPr>
        </p:nvSpPr>
        <p:spPr>
          <a:xfrm>
            <a:off x="2041114" y="3825875"/>
            <a:ext cx="8109772" cy="2644775"/>
          </a:xfrm>
        </p:spPr>
        <p:txBody>
          <a:bodyPr>
            <a:normAutofit/>
          </a:bodyPr>
          <a:lstStyle>
            <a:lvl1pPr marL="0" indent="0" algn="ctr">
              <a:lnSpc>
                <a:spcPct val="100000"/>
              </a:lnSpc>
              <a:spcBef>
                <a:spcPts val="0"/>
              </a:spcBef>
              <a:buNone/>
              <a:defRPr sz="2400" cap="all" baseline="0"/>
            </a:lvl1pPr>
          </a:lstStyle>
          <a:p>
            <a:pPr lvl="0"/>
            <a:r>
              <a:rPr lang="en-US" dirty="0"/>
              <a:t>Click to add text</a:t>
            </a:r>
          </a:p>
        </p:txBody>
      </p:sp>
    </p:spTree>
    <p:extLst>
      <p:ext uri="{BB962C8B-B14F-4D97-AF65-F5344CB8AC3E}">
        <p14:creationId xmlns:p14="http://schemas.microsoft.com/office/powerpoint/2010/main" val="3429611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79F09D-FCEF-2378-FD6D-390137D19D7F}"/>
              </a:ext>
            </a:extLst>
          </p:cNvPr>
          <p:cNvSpPr>
            <a:spLocks noGrp="1"/>
          </p:cNvSpPr>
          <p:nvPr>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2" name="Content Placeholder 6">
            <a:extLst>
              <a:ext uri="{FF2B5EF4-FFF2-40B4-BE49-F238E27FC236}">
                <a16:creationId xmlns:a16="http://schemas.microsoft.com/office/drawing/2014/main" id="{43E2AC72-73DB-7038-4867-55751103F51A}"/>
              </a:ext>
            </a:extLst>
          </p:cNvPr>
          <p:cNvSpPr>
            <a:spLocks noGrp="1"/>
          </p:cNvSpPr>
          <p:nvPr>
            <p:ph sz="quarter" idx="11"/>
          </p:nvPr>
        </p:nvSpPr>
        <p:spPr>
          <a:xfrm>
            <a:off x="914400"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6">
            <a:extLst>
              <a:ext uri="{FF2B5EF4-FFF2-40B4-BE49-F238E27FC236}">
                <a16:creationId xmlns:a16="http://schemas.microsoft.com/office/drawing/2014/main" id="{C4B21F26-677B-015C-5D71-238B3798DF57}"/>
              </a:ext>
            </a:extLst>
          </p:cNvPr>
          <p:cNvSpPr>
            <a:spLocks noGrp="1"/>
          </p:cNvSpPr>
          <p:nvPr>
            <p:ph sz="quarter" idx="12"/>
          </p:nvPr>
        </p:nvSpPr>
        <p:spPr>
          <a:xfrm>
            <a:off x="6357747"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6">
            <a:extLst>
              <a:ext uri="{FF2B5EF4-FFF2-40B4-BE49-F238E27FC236}">
                <a16:creationId xmlns:a16="http://schemas.microsoft.com/office/drawing/2014/main" id="{A3F1B258-8FBC-06A8-3A1F-466CEEDBBEF2}"/>
              </a:ext>
              <a:ext uri="{C183D7F6-B498-43B3-948B-1728B52AA6E4}">
                <adec:decorative xmlns:adec="http://schemas.microsoft.com/office/drawing/2017/decorative" val="1"/>
              </a:ext>
            </a:extLst>
          </p:cNvPr>
          <p:cNvSpPr/>
          <p:nvPr userDrawn="1"/>
        </p:nvSpPr>
        <p:spPr>
          <a:xfrm>
            <a:off x="0" y="5879804"/>
            <a:ext cx="4707470" cy="978196"/>
          </a:xfrm>
          <a:custGeom>
            <a:avLst/>
            <a:gdLst>
              <a:gd name="connsiteX0" fmla="*/ 4059737 w 4707470"/>
              <a:gd name="connsiteY0" fmla="*/ 967990 h 978196"/>
              <a:gd name="connsiteX1" fmla="*/ 4058450 w 4707470"/>
              <a:gd name="connsiteY1" fmla="*/ 978196 h 978196"/>
              <a:gd name="connsiteX2" fmla="*/ 4010063 w 4707470"/>
              <a:gd name="connsiteY2" fmla="*/ 978196 h 978196"/>
              <a:gd name="connsiteX3" fmla="*/ 0 w 4707470"/>
              <a:gd name="connsiteY3" fmla="*/ 488477 h 978196"/>
              <a:gd name="connsiteX4" fmla="*/ 72049 w 4707470"/>
              <a:gd name="connsiteY4" fmla="*/ 656791 h 978196"/>
              <a:gd name="connsiteX5" fmla="*/ 206640 w 4707470"/>
              <a:gd name="connsiteY5" fmla="*/ 886509 h 978196"/>
              <a:gd name="connsiteX6" fmla="*/ 272042 w 4707470"/>
              <a:gd name="connsiteY6" fmla="*/ 978196 h 978196"/>
              <a:gd name="connsiteX7" fmla="*/ 184579 w 4707470"/>
              <a:gd name="connsiteY7" fmla="*/ 978196 h 978196"/>
              <a:gd name="connsiteX8" fmla="*/ 149828 w 4707470"/>
              <a:gd name="connsiteY8" fmla="*/ 932137 h 978196"/>
              <a:gd name="connsiteX9" fmla="*/ 29898 w 4707470"/>
              <a:gd name="connsiteY9" fmla="*/ 726361 h 978196"/>
              <a:gd name="connsiteX10" fmla="*/ 0 w 4707470"/>
              <a:gd name="connsiteY10" fmla="*/ 659079 h 978196"/>
              <a:gd name="connsiteX11" fmla="*/ 2427853 w 4707470"/>
              <a:gd name="connsiteY11" fmla="*/ 69987 h 978196"/>
              <a:gd name="connsiteX12" fmla="*/ 2017693 w 4707470"/>
              <a:gd name="connsiteY12" fmla="*/ 122737 h 978196"/>
              <a:gd name="connsiteX13" fmla="*/ 1217707 w 4707470"/>
              <a:gd name="connsiteY13" fmla="*/ 266029 h 978196"/>
              <a:gd name="connsiteX14" fmla="*/ 848303 w 4707470"/>
              <a:gd name="connsiteY14" fmla="*/ 292389 h 978196"/>
              <a:gd name="connsiteX15" fmla="*/ 2617347 w 4707470"/>
              <a:gd name="connsiteY15" fmla="*/ 268805 h 978196"/>
              <a:gd name="connsiteX16" fmla="*/ 2575151 w 4707470"/>
              <a:gd name="connsiteY16" fmla="*/ 346132 h 978196"/>
              <a:gd name="connsiteX17" fmla="*/ 1592825 w 4707470"/>
              <a:gd name="connsiteY17" fmla="*/ 430392 h 978196"/>
              <a:gd name="connsiteX18" fmla="*/ 927202 w 4707470"/>
              <a:gd name="connsiteY18" fmla="*/ 395014 h 978196"/>
              <a:gd name="connsiteX19" fmla="*/ 848774 w 4707470"/>
              <a:gd name="connsiteY19" fmla="*/ 400725 h 978196"/>
              <a:gd name="connsiteX20" fmla="*/ 953198 w 4707470"/>
              <a:gd name="connsiteY20" fmla="*/ 446968 h 978196"/>
              <a:gd name="connsiteX21" fmla="*/ 1164217 w 4707470"/>
              <a:gd name="connsiteY21" fmla="*/ 487531 h 978196"/>
              <a:gd name="connsiteX22" fmla="*/ 2563251 w 4707470"/>
              <a:gd name="connsiteY22" fmla="*/ 479630 h 978196"/>
              <a:gd name="connsiteX23" fmla="*/ 2969415 w 4707470"/>
              <a:gd name="connsiteY23" fmla="*/ 235206 h 978196"/>
              <a:gd name="connsiteX24" fmla="*/ 3018419 w 4707470"/>
              <a:gd name="connsiteY24" fmla="*/ 177666 h 978196"/>
              <a:gd name="connsiteX25" fmla="*/ 2838754 w 4707470"/>
              <a:gd name="connsiteY25" fmla="*/ 98695 h 978196"/>
              <a:gd name="connsiteX26" fmla="*/ 2427853 w 4707470"/>
              <a:gd name="connsiteY26" fmla="*/ 69987 h 978196"/>
              <a:gd name="connsiteX27" fmla="*/ 2444158 w 4707470"/>
              <a:gd name="connsiteY27" fmla="*/ 387 h 978196"/>
              <a:gd name="connsiteX28" fmla="*/ 2908628 w 4707470"/>
              <a:gd name="connsiteY28" fmla="*/ 45735 h 978196"/>
              <a:gd name="connsiteX29" fmla="*/ 3088619 w 4707470"/>
              <a:gd name="connsiteY29" fmla="*/ 154653 h 978196"/>
              <a:gd name="connsiteX30" fmla="*/ 2980945 w 4707470"/>
              <a:gd name="connsiteY30" fmla="*/ 318333 h 978196"/>
              <a:gd name="connsiteX31" fmla="*/ 2478738 w 4707470"/>
              <a:gd name="connsiteY31" fmla="*/ 580498 h 978196"/>
              <a:gd name="connsiteX32" fmla="*/ 2071312 w 4707470"/>
              <a:gd name="connsiteY32" fmla="*/ 685100 h 978196"/>
              <a:gd name="connsiteX33" fmla="*/ 2336932 w 4707470"/>
              <a:gd name="connsiteY33" fmla="*/ 823834 h 978196"/>
              <a:gd name="connsiteX34" fmla="*/ 2650218 w 4707470"/>
              <a:gd name="connsiteY34" fmla="*/ 880372 h 978196"/>
              <a:gd name="connsiteX35" fmla="*/ 2724828 w 4707470"/>
              <a:gd name="connsiteY35" fmla="*/ 877816 h 978196"/>
              <a:gd name="connsiteX36" fmla="*/ 2937906 w 4707470"/>
              <a:gd name="connsiteY36" fmla="*/ 850216 h 978196"/>
              <a:gd name="connsiteX37" fmla="*/ 3214489 w 4707470"/>
              <a:gd name="connsiteY37" fmla="*/ 865310 h 978196"/>
              <a:gd name="connsiteX38" fmla="*/ 3558811 w 4707470"/>
              <a:gd name="connsiteY38" fmla="*/ 821783 h 978196"/>
              <a:gd name="connsiteX39" fmla="*/ 4423716 w 4707470"/>
              <a:gd name="connsiteY39" fmla="*/ 769182 h 978196"/>
              <a:gd name="connsiteX40" fmla="*/ 4604328 w 4707470"/>
              <a:gd name="connsiteY40" fmla="*/ 806587 h 978196"/>
              <a:gd name="connsiteX41" fmla="*/ 4700071 w 4707470"/>
              <a:gd name="connsiteY41" fmla="*/ 978164 h 978196"/>
              <a:gd name="connsiteX42" fmla="*/ 4700051 w 4707470"/>
              <a:gd name="connsiteY42" fmla="*/ 978196 h 978196"/>
              <a:gd name="connsiteX43" fmla="*/ 4626911 w 4707470"/>
              <a:gd name="connsiteY43" fmla="*/ 978196 h 978196"/>
              <a:gd name="connsiteX44" fmla="*/ 4634858 w 4707470"/>
              <a:gd name="connsiteY44" fmla="*/ 938205 h 978196"/>
              <a:gd name="connsiteX45" fmla="*/ 4565805 w 4707470"/>
              <a:gd name="connsiteY45" fmla="*/ 871619 h 978196"/>
              <a:gd name="connsiteX46" fmla="*/ 4384624 w 4707470"/>
              <a:gd name="connsiteY46" fmla="*/ 835208 h 978196"/>
              <a:gd name="connsiteX47" fmla="*/ 4191174 w 4707470"/>
              <a:gd name="connsiteY47" fmla="*/ 828605 h 978196"/>
              <a:gd name="connsiteX48" fmla="*/ 3615233 w 4707470"/>
              <a:gd name="connsiteY48" fmla="*/ 882733 h 978196"/>
              <a:gd name="connsiteX49" fmla="*/ 3106122 w 4707470"/>
              <a:gd name="connsiteY49" fmla="*/ 957428 h 978196"/>
              <a:gd name="connsiteX50" fmla="*/ 3167669 w 4707470"/>
              <a:gd name="connsiteY50" fmla="*/ 978196 h 978196"/>
              <a:gd name="connsiteX51" fmla="*/ 2761995 w 4707470"/>
              <a:gd name="connsiteY51" fmla="*/ 978196 h 978196"/>
              <a:gd name="connsiteX52" fmla="*/ 2604435 w 4707470"/>
              <a:gd name="connsiteY52" fmla="*/ 961624 h 978196"/>
              <a:gd name="connsiteX53" fmla="*/ 2629619 w 4707470"/>
              <a:gd name="connsiteY53" fmla="*/ 978196 h 978196"/>
              <a:gd name="connsiteX54" fmla="*/ 2442177 w 4707470"/>
              <a:gd name="connsiteY54" fmla="*/ 978196 h 978196"/>
              <a:gd name="connsiteX55" fmla="*/ 2299922 w 4707470"/>
              <a:gd name="connsiteY55" fmla="*/ 896786 h 978196"/>
              <a:gd name="connsiteX56" fmla="*/ 2204982 w 4707470"/>
              <a:gd name="connsiteY56" fmla="*/ 850389 h 978196"/>
              <a:gd name="connsiteX57" fmla="*/ 1506483 w 4707470"/>
              <a:gd name="connsiteY57" fmla="*/ 669446 h 978196"/>
              <a:gd name="connsiteX58" fmla="*/ 1473612 w 4707470"/>
              <a:gd name="connsiteY58" fmla="*/ 681163 h 978196"/>
              <a:gd name="connsiteX59" fmla="*/ 1855475 w 4707470"/>
              <a:gd name="connsiteY59" fmla="*/ 879104 h 978196"/>
              <a:gd name="connsiteX60" fmla="*/ 2046452 w 4707470"/>
              <a:gd name="connsiteY60" fmla="*/ 978196 h 978196"/>
              <a:gd name="connsiteX61" fmla="*/ 1905580 w 4707470"/>
              <a:gd name="connsiteY61" fmla="*/ 978196 h 978196"/>
              <a:gd name="connsiteX62" fmla="*/ 1792576 w 4707470"/>
              <a:gd name="connsiteY62" fmla="*/ 917483 h 978196"/>
              <a:gd name="connsiteX63" fmla="*/ 1431825 w 4707470"/>
              <a:gd name="connsiteY63" fmla="*/ 761296 h 978196"/>
              <a:gd name="connsiteX64" fmla="*/ 1584066 w 4707470"/>
              <a:gd name="connsiteY64" fmla="*/ 912806 h 978196"/>
              <a:gd name="connsiteX65" fmla="*/ 1665294 w 4707470"/>
              <a:gd name="connsiteY65" fmla="*/ 978196 h 978196"/>
              <a:gd name="connsiteX66" fmla="*/ 1530478 w 4707470"/>
              <a:gd name="connsiteY66" fmla="*/ 978196 h 978196"/>
              <a:gd name="connsiteX67" fmla="*/ 1433502 w 4707470"/>
              <a:gd name="connsiteY67" fmla="*/ 903764 h 978196"/>
              <a:gd name="connsiteX68" fmla="*/ 1207351 w 4707470"/>
              <a:gd name="connsiteY68" fmla="*/ 677361 h 978196"/>
              <a:gd name="connsiteX69" fmla="*/ 1085279 w 4707470"/>
              <a:gd name="connsiteY69" fmla="*/ 580996 h 978196"/>
              <a:gd name="connsiteX70" fmla="*/ 460678 w 4707470"/>
              <a:gd name="connsiteY70" fmla="*/ 320100 h 978196"/>
              <a:gd name="connsiteX71" fmla="*/ 370062 w 4707470"/>
              <a:gd name="connsiteY71" fmla="*/ 302529 h 978196"/>
              <a:gd name="connsiteX72" fmla="*/ 692974 w 4707470"/>
              <a:gd name="connsiteY72" fmla="*/ 645063 h 978196"/>
              <a:gd name="connsiteX73" fmla="*/ 899891 w 4707470"/>
              <a:gd name="connsiteY73" fmla="*/ 897040 h 978196"/>
              <a:gd name="connsiteX74" fmla="*/ 958299 w 4707470"/>
              <a:gd name="connsiteY74" fmla="*/ 978196 h 978196"/>
              <a:gd name="connsiteX75" fmla="*/ 856593 w 4707470"/>
              <a:gd name="connsiteY75" fmla="*/ 978196 h 978196"/>
              <a:gd name="connsiteX76" fmla="*/ 745097 w 4707470"/>
              <a:gd name="connsiteY76" fmla="*/ 814331 h 978196"/>
              <a:gd name="connsiteX77" fmla="*/ 291682 w 4707470"/>
              <a:gd name="connsiteY77" fmla="*/ 357455 h 978196"/>
              <a:gd name="connsiteX78" fmla="*/ 192689 w 4707470"/>
              <a:gd name="connsiteY78" fmla="*/ 294672 h 978196"/>
              <a:gd name="connsiteX79" fmla="*/ 556080 w 4707470"/>
              <a:gd name="connsiteY79" fmla="*/ 783560 h 978196"/>
              <a:gd name="connsiteX80" fmla="*/ 645779 w 4707470"/>
              <a:gd name="connsiteY80" fmla="*/ 904799 h 978196"/>
              <a:gd name="connsiteX81" fmla="*/ 703943 w 4707470"/>
              <a:gd name="connsiteY81" fmla="*/ 978196 h 978196"/>
              <a:gd name="connsiteX82" fmla="*/ 621039 w 4707470"/>
              <a:gd name="connsiteY82" fmla="*/ 978196 h 978196"/>
              <a:gd name="connsiteX83" fmla="*/ 430820 w 4707470"/>
              <a:gd name="connsiteY83" fmla="*/ 725635 h 978196"/>
              <a:gd name="connsiteX84" fmla="*/ 116693 w 4707470"/>
              <a:gd name="connsiteY84" fmla="*/ 361863 h 978196"/>
              <a:gd name="connsiteX85" fmla="*/ 50540 w 4707470"/>
              <a:gd name="connsiteY85" fmla="*/ 310444 h 978196"/>
              <a:gd name="connsiteX86" fmla="*/ 0 w 4707470"/>
              <a:gd name="connsiteY86" fmla="*/ 281606 h 978196"/>
              <a:gd name="connsiteX87" fmla="*/ 0 w 4707470"/>
              <a:gd name="connsiteY87" fmla="*/ 27934 h 978196"/>
              <a:gd name="connsiteX88" fmla="*/ 404992 w 4707470"/>
              <a:gd name="connsiteY88" fmla="*/ 222649 h 978196"/>
              <a:gd name="connsiteX89" fmla="*/ 515732 w 4707470"/>
              <a:gd name="connsiteY89" fmla="*/ 243759 h 978196"/>
              <a:gd name="connsiteX90" fmla="*/ 660613 w 4707470"/>
              <a:gd name="connsiteY90" fmla="*/ 222758 h 978196"/>
              <a:gd name="connsiteX91" fmla="*/ 820261 w 4707470"/>
              <a:gd name="connsiteY91" fmla="*/ 226406 h 978196"/>
              <a:gd name="connsiteX92" fmla="*/ 1982193 w 4707470"/>
              <a:gd name="connsiteY92" fmla="*/ 65102 h 978196"/>
              <a:gd name="connsiteX93" fmla="*/ 2444158 w 4707470"/>
              <a:gd name="connsiteY93" fmla="*/ 387 h 9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707470" h="978196">
                <a:moveTo>
                  <a:pt x="4059737" y="967990"/>
                </a:moveTo>
                <a:lnTo>
                  <a:pt x="4058450" y="978196"/>
                </a:lnTo>
                <a:lnTo>
                  <a:pt x="4010063" y="978196"/>
                </a:lnTo>
                <a:close/>
                <a:moveTo>
                  <a:pt x="0" y="488477"/>
                </a:moveTo>
                <a:lnTo>
                  <a:pt x="72049" y="656791"/>
                </a:lnTo>
                <a:cubicBezTo>
                  <a:pt x="112356" y="736092"/>
                  <a:pt x="157416" y="812383"/>
                  <a:pt x="206640" y="886509"/>
                </a:cubicBezTo>
                <a:lnTo>
                  <a:pt x="272042" y="978196"/>
                </a:lnTo>
                <a:lnTo>
                  <a:pt x="184579" y="978196"/>
                </a:lnTo>
                <a:lnTo>
                  <a:pt x="149828" y="932137"/>
                </a:lnTo>
                <a:cubicBezTo>
                  <a:pt x="105705" y="866449"/>
                  <a:pt x="65433" y="798062"/>
                  <a:pt x="29898" y="726361"/>
                </a:cubicBezTo>
                <a:lnTo>
                  <a:pt x="0" y="659079"/>
                </a:lnTo>
                <a:close/>
                <a:moveTo>
                  <a:pt x="2427853" y="69987"/>
                </a:moveTo>
                <a:cubicBezTo>
                  <a:pt x="2291111" y="74991"/>
                  <a:pt x="2154491" y="93572"/>
                  <a:pt x="2017693" y="122737"/>
                </a:cubicBezTo>
                <a:cubicBezTo>
                  <a:pt x="1752602" y="179100"/>
                  <a:pt x="1485359" y="223967"/>
                  <a:pt x="1217707" y="266029"/>
                </a:cubicBezTo>
                <a:cubicBezTo>
                  <a:pt x="1096073" y="285102"/>
                  <a:pt x="971859" y="284040"/>
                  <a:pt x="848303" y="292389"/>
                </a:cubicBezTo>
                <a:cubicBezTo>
                  <a:pt x="1439836" y="418622"/>
                  <a:pt x="2029550" y="374317"/>
                  <a:pt x="2617347" y="268805"/>
                </a:cubicBezTo>
                <a:cubicBezTo>
                  <a:pt x="2641249" y="326771"/>
                  <a:pt x="2615591" y="342307"/>
                  <a:pt x="2575151" y="346132"/>
                </a:cubicBezTo>
                <a:cubicBezTo>
                  <a:pt x="2247929" y="377355"/>
                  <a:pt x="1924500" y="450069"/>
                  <a:pt x="1592825" y="430392"/>
                </a:cubicBezTo>
                <a:cubicBezTo>
                  <a:pt x="1370927" y="417078"/>
                  <a:pt x="1148922" y="406294"/>
                  <a:pt x="927202" y="395014"/>
                </a:cubicBezTo>
                <a:cubicBezTo>
                  <a:pt x="910915" y="394154"/>
                  <a:pt x="894471" y="397096"/>
                  <a:pt x="848774" y="400725"/>
                </a:cubicBezTo>
                <a:cubicBezTo>
                  <a:pt x="901706" y="425523"/>
                  <a:pt x="935512" y="454429"/>
                  <a:pt x="953198" y="446968"/>
                </a:cubicBezTo>
                <a:cubicBezTo>
                  <a:pt x="1036787" y="412276"/>
                  <a:pt x="1094166" y="469201"/>
                  <a:pt x="1164217" y="487531"/>
                </a:cubicBezTo>
                <a:cubicBezTo>
                  <a:pt x="1630611" y="609624"/>
                  <a:pt x="2097381" y="672370"/>
                  <a:pt x="2563251" y="479630"/>
                </a:cubicBezTo>
                <a:cubicBezTo>
                  <a:pt x="2711940" y="417930"/>
                  <a:pt x="2850184" y="341634"/>
                  <a:pt x="2969415" y="235206"/>
                </a:cubicBezTo>
                <a:cubicBezTo>
                  <a:pt x="2988272" y="218657"/>
                  <a:pt x="3002084" y="196846"/>
                  <a:pt x="3018419" y="177666"/>
                </a:cubicBezTo>
                <a:cubicBezTo>
                  <a:pt x="2974427" y="109062"/>
                  <a:pt x="2900669" y="110127"/>
                  <a:pt x="2838754" y="98695"/>
                </a:cubicBezTo>
                <a:cubicBezTo>
                  <a:pt x="2701463" y="73555"/>
                  <a:pt x="2564596" y="64983"/>
                  <a:pt x="2427853" y="69987"/>
                </a:cubicBezTo>
                <a:close/>
                <a:moveTo>
                  <a:pt x="2444158" y="387"/>
                </a:moveTo>
                <a:cubicBezTo>
                  <a:pt x="2598755" y="-2686"/>
                  <a:pt x="2753769" y="12585"/>
                  <a:pt x="2908628" y="45735"/>
                </a:cubicBezTo>
                <a:cubicBezTo>
                  <a:pt x="2979068" y="61036"/>
                  <a:pt x="3068206" y="63586"/>
                  <a:pt x="3088619" y="154653"/>
                </a:cubicBezTo>
                <a:cubicBezTo>
                  <a:pt x="3107235" y="238296"/>
                  <a:pt x="3033824" y="275143"/>
                  <a:pt x="2980945" y="318333"/>
                </a:cubicBezTo>
                <a:cubicBezTo>
                  <a:pt x="2832679" y="439156"/>
                  <a:pt x="2663731" y="525726"/>
                  <a:pt x="2478738" y="580498"/>
                </a:cubicBezTo>
                <a:cubicBezTo>
                  <a:pt x="2349171" y="619318"/>
                  <a:pt x="2216315" y="648629"/>
                  <a:pt x="2071312" y="685100"/>
                </a:cubicBezTo>
                <a:cubicBezTo>
                  <a:pt x="2167354" y="736612"/>
                  <a:pt x="2247592" y="794640"/>
                  <a:pt x="2336932" y="823834"/>
                </a:cubicBezTo>
                <a:cubicBezTo>
                  <a:pt x="2436398" y="856448"/>
                  <a:pt x="2545092" y="863529"/>
                  <a:pt x="2650218" y="880372"/>
                </a:cubicBezTo>
                <a:cubicBezTo>
                  <a:pt x="2674799" y="884329"/>
                  <a:pt x="2712701" y="890811"/>
                  <a:pt x="2724828" y="877816"/>
                </a:cubicBezTo>
                <a:cubicBezTo>
                  <a:pt x="2790257" y="811500"/>
                  <a:pt x="2864697" y="844453"/>
                  <a:pt x="2937906" y="850216"/>
                </a:cubicBezTo>
                <a:cubicBezTo>
                  <a:pt x="3030260" y="857706"/>
                  <a:pt x="3122919" y="870533"/>
                  <a:pt x="3214489" y="865310"/>
                </a:cubicBezTo>
                <a:cubicBezTo>
                  <a:pt x="3330052" y="859201"/>
                  <a:pt x="3444369" y="838841"/>
                  <a:pt x="3558811" y="821783"/>
                </a:cubicBezTo>
                <a:cubicBezTo>
                  <a:pt x="3845661" y="780181"/>
                  <a:pt x="4132816" y="743918"/>
                  <a:pt x="4423716" y="769182"/>
                </a:cubicBezTo>
                <a:cubicBezTo>
                  <a:pt x="4485096" y="774506"/>
                  <a:pt x="4549229" y="783231"/>
                  <a:pt x="4604328" y="806587"/>
                </a:cubicBezTo>
                <a:cubicBezTo>
                  <a:pt x="4690279" y="842884"/>
                  <a:pt x="4723749" y="908909"/>
                  <a:pt x="4700071" y="978164"/>
                </a:cubicBezTo>
                <a:lnTo>
                  <a:pt x="4700051" y="978196"/>
                </a:lnTo>
                <a:lnTo>
                  <a:pt x="4626911" y="978196"/>
                </a:lnTo>
                <a:lnTo>
                  <a:pt x="4634858" y="938205"/>
                </a:lnTo>
                <a:cubicBezTo>
                  <a:pt x="4630586" y="912076"/>
                  <a:pt x="4607226" y="888378"/>
                  <a:pt x="4565805" y="871619"/>
                </a:cubicBezTo>
                <a:cubicBezTo>
                  <a:pt x="4510139" y="849256"/>
                  <a:pt x="4446290" y="840035"/>
                  <a:pt x="4384624" y="835208"/>
                </a:cubicBezTo>
                <a:cubicBezTo>
                  <a:pt x="4319945" y="830079"/>
                  <a:pt x="4255480" y="828097"/>
                  <a:pt x="4191174" y="828605"/>
                </a:cubicBezTo>
                <a:cubicBezTo>
                  <a:pt x="3998255" y="830132"/>
                  <a:pt x="3806768" y="854079"/>
                  <a:pt x="3615233" y="882733"/>
                </a:cubicBezTo>
                <a:cubicBezTo>
                  <a:pt x="3445683" y="908144"/>
                  <a:pt x="3275903" y="932786"/>
                  <a:pt x="3106122" y="957428"/>
                </a:cubicBezTo>
                <a:lnTo>
                  <a:pt x="3167669" y="978196"/>
                </a:lnTo>
                <a:lnTo>
                  <a:pt x="2761995" y="978196"/>
                </a:lnTo>
                <a:lnTo>
                  <a:pt x="2604435" y="961624"/>
                </a:lnTo>
                <a:lnTo>
                  <a:pt x="2629619" y="978196"/>
                </a:lnTo>
                <a:lnTo>
                  <a:pt x="2442177" y="978196"/>
                </a:lnTo>
                <a:lnTo>
                  <a:pt x="2299922" y="896786"/>
                </a:lnTo>
                <a:cubicBezTo>
                  <a:pt x="2269582" y="879425"/>
                  <a:pt x="2233101" y="870458"/>
                  <a:pt x="2204982" y="850389"/>
                </a:cubicBezTo>
                <a:cubicBezTo>
                  <a:pt x="1996636" y="701859"/>
                  <a:pt x="1747975" y="698964"/>
                  <a:pt x="1506483" y="669446"/>
                </a:cubicBezTo>
                <a:cubicBezTo>
                  <a:pt x="1499680" y="668433"/>
                  <a:pt x="1491530" y="674471"/>
                  <a:pt x="1473612" y="681163"/>
                </a:cubicBezTo>
                <a:cubicBezTo>
                  <a:pt x="1584414" y="738551"/>
                  <a:pt x="1717391" y="807480"/>
                  <a:pt x="1855475" y="879104"/>
                </a:cubicBezTo>
                <a:lnTo>
                  <a:pt x="2046452" y="978196"/>
                </a:lnTo>
                <a:lnTo>
                  <a:pt x="1905580" y="978196"/>
                </a:lnTo>
                <a:lnTo>
                  <a:pt x="1792576" y="917483"/>
                </a:lnTo>
                <a:cubicBezTo>
                  <a:pt x="1679817" y="860435"/>
                  <a:pt x="1561557" y="806703"/>
                  <a:pt x="1431825" y="761296"/>
                </a:cubicBezTo>
                <a:cubicBezTo>
                  <a:pt x="1481070" y="816016"/>
                  <a:pt x="1531868" y="866260"/>
                  <a:pt x="1584066" y="912806"/>
                </a:cubicBezTo>
                <a:lnTo>
                  <a:pt x="1665294" y="978196"/>
                </a:lnTo>
                <a:lnTo>
                  <a:pt x="1530478" y="978196"/>
                </a:lnTo>
                <a:lnTo>
                  <a:pt x="1433502" y="903764"/>
                </a:lnTo>
                <a:cubicBezTo>
                  <a:pt x="1350827" y="836355"/>
                  <a:pt x="1273396" y="763147"/>
                  <a:pt x="1207351" y="677361"/>
                </a:cubicBezTo>
                <a:cubicBezTo>
                  <a:pt x="1176883" y="637924"/>
                  <a:pt x="1132082" y="601252"/>
                  <a:pt x="1085279" y="580996"/>
                </a:cubicBezTo>
                <a:cubicBezTo>
                  <a:pt x="878724" y="490371"/>
                  <a:pt x="669558" y="405484"/>
                  <a:pt x="460678" y="320100"/>
                </a:cubicBezTo>
                <a:cubicBezTo>
                  <a:pt x="434018" y="309216"/>
                  <a:pt x="402475" y="308044"/>
                  <a:pt x="370062" y="302529"/>
                </a:cubicBezTo>
                <a:cubicBezTo>
                  <a:pt x="481234" y="420306"/>
                  <a:pt x="590097" y="530386"/>
                  <a:pt x="692974" y="645063"/>
                </a:cubicBezTo>
                <a:cubicBezTo>
                  <a:pt x="765403" y="726140"/>
                  <a:pt x="828829" y="814746"/>
                  <a:pt x="899891" y="897040"/>
                </a:cubicBezTo>
                <a:lnTo>
                  <a:pt x="958299" y="978196"/>
                </a:lnTo>
                <a:lnTo>
                  <a:pt x="856593" y="978196"/>
                </a:lnTo>
                <a:lnTo>
                  <a:pt x="745097" y="814331"/>
                </a:lnTo>
                <a:cubicBezTo>
                  <a:pt x="613951" y="647709"/>
                  <a:pt x="460119" y="497146"/>
                  <a:pt x="291682" y="357455"/>
                </a:cubicBezTo>
                <a:cubicBezTo>
                  <a:pt x="262176" y="332767"/>
                  <a:pt x="225781" y="315434"/>
                  <a:pt x="192689" y="294672"/>
                </a:cubicBezTo>
                <a:cubicBezTo>
                  <a:pt x="315383" y="458030"/>
                  <a:pt x="444112" y="615525"/>
                  <a:pt x="556080" y="783560"/>
                </a:cubicBezTo>
                <a:cubicBezTo>
                  <a:pt x="583885" y="825308"/>
                  <a:pt x="614448" y="865239"/>
                  <a:pt x="645779" y="904799"/>
                </a:cubicBezTo>
                <a:lnTo>
                  <a:pt x="703943" y="978196"/>
                </a:lnTo>
                <a:lnTo>
                  <a:pt x="621039" y="978196"/>
                </a:lnTo>
                <a:lnTo>
                  <a:pt x="430820" y="725635"/>
                </a:lnTo>
                <a:cubicBezTo>
                  <a:pt x="332361" y="599705"/>
                  <a:pt x="227971" y="477107"/>
                  <a:pt x="116693" y="361863"/>
                </a:cubicBezTo>
                <a:cubicBezTo>
                  <a:pt x="97667" y="342321"/>
                  <a:pt x="75253" y="325899"/>
                  <a:pt x="50540" y="310444"/>
                </a:cubicBezTo>
                <a:lnTo>
                  <a:pt x="0" y="281606"/>
                </a:lnTo>
                <a:lnTo>
                  <a:pt x="0" y="27934"/>
                </a:lnTo>
                <a:lnTo>
                  <a:pt x="404992" y="222649"/>
                </a:lnTo>
                <a:cubicBezTo>
                  <a:pt x="439327" y="238892"/>
                  <a:pt x="505719" y="256578"/>
                  <a:pt x="515732" y="243759"/>
                </a:cubicBezTo>
                <a:cubicBezTo>
                  <a:pt x="561414" y="183812"/>
                  <a:pt x="612911" y="224031"/>
                  <a:pt x="660613" y="222758"/>
                </a:cubicBezTo>
                <a:cubicBezTo>
                  <a:pt x="713858" y="221185"/>
                  <a:pt x="767194" y="230016"/>
                  <a:pt x="820261" y="226406"/>
                </a:cubicBezTo>
                <a:cubicBezTo>
                  <a:pt x="1211492" y="200602"/>
                  <a:pt x="1601548" y="165118"/>
                  <a:pt x="1982193" y="65102"/>
                </a:cubicBezTo>
                <a:cubicBezTo>
                  <a:pt x="2135382" y="24877"/>
                  <a:pt x="2289561" y="3461"/>
                  <a:pt x="2444158" y="387"/>
                </a:cubicBezTo>
                <a:close/>
              </a:path>
            </a:pathLst>
          </a:custGeom>
          <a:solidFill>
            <a:schemeClr val="tx1">
              <a:alpha val="5303"/>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11">
            <a:extLst>
              <a:ext uri="{FF2B5EF4-FFF2-40B4-BE49-F238E27FC236}">
                <a16:creationId xmlns:a16="http://schemas.microsoft.com/office/drawing/2014/main" id="{8BAD4AF0-64CE-5C0E-5440-00F8FC6B3194}"/>
              </a:ext>
              <a:ext uri="{C183D7F6-B498-43B3-948B-1728B52AA6E4}">
                <adec:decorative xmlns:adec="http://schemas.microsoft.com/office/drawing/2017/decorative" val="1"/>
              </a:ext>
            </a:extLst>
          </p:cNvPr>
          <p:cNvSpPr/>
          <p:nvPr userDrawn="1"/>
        </p:nvSpPr>
        <p:spPr>
          <a:xfrm rot="10800000">
            <a:off x="9012497" y="1"/>
            <a:ext cx="3179502" cy="2726160"/>
          </a:xfrm>
          <a:custGeom>
            <a:avLst/>
            <a:gdLst>
              <a:gd name="connsiteX0" fmla="*/ 3179502 w 3179502"/>
              <a:gd name="connsiteY0" fmla="*/ 2726160 h 2726160"/>
              <a:gd name="connsiteX1" fmla="*/ 0 w 3179502"/>
              <a:gd name="connsiteY1" fmla="*/ 2726160 h 2726160"/>
              <a:gd name="connsiteX2" fmla="*/ 0 w 3179502"/>
              <a:gd name="connsiteY2" fmla="*/ 0 h 2726160"/>
              <a:gd name="connsiteX3" fmla="*/ 129375 w 3179502"/>
              <a:gd name="connsiteY3" fmla="*/ 158091 h 2726160"/>
              <a:gd name="connsiteX4" fmla="*/ 274052 w 3179502"/>
              <a:gd name="connsiteY4" fmla="*/ 461243 h 2726160"/>
              <a:gd name="connsiteX5" fmla="*/ 676050 w 3179502"/>
              <a:gd name="connsiteY5" fmla="*/ 1070337 h 2726160"/>
              <a:gd name="connsiteX6" fmla="*/ 1232482 w 3179502"/>
              <a:gd name="connsiteY6" fmla="*/ 1409578 h 2726160"/>
              <a:gd name="connsiteX7" fmla="*/ 1759030 w 3179502"/>
              <a:gd name="connsiteY7" fmla="*/ 1583520 h 2726160"/>
              <a:gd name="connsiteX8" fmla="*/ 3147865 w 3179502"/>
              <a:gd name="connsiteY8" fmla="*/ 2609783 h 272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9502" h="2726160">
                <a:moveTo>
                  <a:pt x="3179502" y="2726160"/>
                </a:moveTo>
                <a:lnTo>
                  <a:pt x="0" y="2726160"/>
                </a:lnTo>
                <a:lnTo>
                  <a:pt x="0" y="0"/>
                </a:lnTo>
                <a:lnTo>
                  <a:pt x="129375" y="158091"/>
                </a:lnTo>
                <a:cubicBezTo>
                  <a:pt x="193985" y="253821"/>
                  <a:pt x="231912" y="358034"/>
                  <a:pt x="274052" y="461243"/>
                </a:cubicBezTo>
                <a:cubicBezTo>
                  <a:pt x="365069" y="684357"/>
                  <a:pt x="488042" y="892708"/>
                  <a:pt x="676050" y="1070337"/>
                </a:cubicBezTo>
                <a:cubicBezTo>
                  <a:pt x="834276" y="1219941"/>
                  <a:pt x="1024083" y="1327091"/>
                  <a:pt x="1232482" y="1409578"/>
                </a:cubicBezTo>
                <a:cubicBezTo>
                  <a:pt x="1465209" y="1501688"/>
                  <a:pt x="1609854" y="1540036"/>
                  <a:pt x="1759030" y="1583520"/>
                </a:cubicBezTo>
                <a:cubicBezTo>
                  <a:pt x="1924825" y="1631826"/>
                  <a:pt x="2908440" y="1918621"/>
                  <a:pt x="3147865" y="2609783"/>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Slide Number Placeholder 5">
            <a:extLst>
              <a:ext uri="{FF2B5EF4-FFF2-40B4-BE49-F238E27FC236}">
                <a16:creationId xmlns:a16="http://schemas.microsoft.com/office/drawing/2014/main" id="{03D91060-B9BF-0FA6-BD7C-AF8E38E919D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452433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DCD020E-88CF-303D-F947-8EE980AC8093}"/>
              </a:ext>
              <a:ext uri="{C183D7F6-B498-43B3-948B-1728B52AA6E4}">
                <adec:decorative xmlns:adec="http://schemas.microsoft.com/office/drawing/2017/decorative" val="1"/>
              </a:ext>
            </a:extLst>
          </p:cNvPr>
          <p:cNvGrpSpPr/>
          <p:nvPr userDrawn="1"/>
        </p:nvGrpSpPr>
        <p:grpSpPr>
          <a:xfrm>
            <a:off x="1" y="1"/>
            <a:ext cx="12192000" cy="6800411"/>
            <a:chOff x="1" y="1"/>
            <a:chExt cx="12192000" cy="6800411"/>
          </a:xfrm>
        </p:grpSpPr>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914400" y="914400"/>
            <a:ext cx="10360152" cy="914400"/>
          </a:xfrm>
        </p:spPr>
        <p:txBody>
          <a:bodyPr anchor="b"/>
          <a:lstStyle>
            <a:lvl1pPr>
              <a:defRPr sz="3200"/>
            </a:lvl1pPr>
          </a:lstStyle>
          <a:p>
            <a:r>
              <a:rPr lang="en-US" dirty="0"/>
              <a:t>click to add title</a:t>
            </a:r>
          </a:p>
        </p:txBody>
      </p:sp>
      <p:sp>
        <p:nvSpPr>
          <p:cNvPr id="10" name="Content Placeholder 6">
            <a:extLst>
              <a:ext uri="{FF2B5EF4-FFF2-40B4-BE49-F238E27FC236}">
                <a16:creationId xmlns:a16="http://schemas.microsoft.com/office/drawing/2014/main" id="{75BC41E0-D44A-D8E0-DC48-F6520F28F71A}"/>
              </a:ext>
            </a:extLst>
          </p:cNvPr>
          <p:cNvSpPr>
            <a:spLocks noGrp="1"/>
          </p:cNvSpPr>
          <p:nvPr>
            <p:ph sz="quarter" idx="13"/>
          </p:nvPr>
        </p:nvSpPr>
        <p:spPr>
          <a:xfrm>
            <a:off x="914399" y="2039112"/>
            <a:ext cx="3364992" cy="3904488"/>
          </a:xfrm>
        </p:spPr>
        <p:txBody>
          <a:bodyPr>
            <a:normAutofit/>
          </a:bodyPr>
          <a:lstStyle>
            <a:lvl1pPr marL="228600" indent="-228600">
              <a:buFont typeface="+mj-lt"/>
              <a:buAutoNum type="arabicPeriod"/>
              <a:defRPr sz="2000"/>
            </a:lvl1pPr>
            <a:lvl2pPr marL="685800" indent="-457200">
              <a:spcBef>
                <a:spcPts val="1000"/>
              </a:spcBef>
              <a:buFont typeface="+mj-lt"/>
              <a:buAutoNum type="alphaLcPeriod"/>
              <a:defRPr sz="2000"/>
            </a:lvl2pPr>
            <a:lvl3pPr marL="914400" indent="-457200">
              <a:spcBef>
                <a:spcPts val="1000"/>
              </a:spcBef>
              <a:buFont typeface="+mj-lt"/>
              <a:buAutoNum type="arabicParenR"/>
              <a:defRPr sz="2000"/>
            </a:lvl3pPr>
            <a:lvl4pPr marL="1143000" indent="-457200">
              <a:spcBef>
                <a:spcPts val="1000"/>
              </a:spcBef>
              <a:buFont typeface="+mj-lt"/>
              <a:buAutoNum type="alphaLcParenR"/>
              <a:defRPr sz="2000"/>
            </a:lvl4pPr>
            <a:lvl5pPr marL="11430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6">
            <a:extLst>
              <a:ext uri="{FF2B5EF4-FFF2-40B4-BE49-F238E27FC236}">
                <a16:creationId xmlns:a16="http://schemas.microsoft.com/office/drawing/2014/main" id="{25E9E434-8C66-15D8-D6B1-5DBED995F9B5}"/>
              </a:ext>
            </a:extLst>
          </p:cNvPr>
          <p:cNvSpPr>
            <a:spLocks noGrp="1"/>
          </p:cNvSpPr>
          <p:nvPr>
            <p:ph sz="quarter" idx="12"/>
          </p:nvPr>
        </p:nvSpPr>
        <p:spPr>
          <a:xfrm>
            <a:off x="4743451" y="2039112"/>
            <a:ext cx="6537960"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0BFE17F0-931A-B121-FFD2-AF3DBB5D6CF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27163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Content and Picture">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 uri="{C183D7F6-B498-43B3-948B-1728B52AA6E4}">
                <adec:decorative xmlns:adec="http://schemas.microsoft.com/office/drawing/2017/decorative" val="1"/>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 uri="{C183D7F6-B498-43B3-948B-1728B52AA6E4}">
                <adec:decorative xmlns:adec="http://schemas.microsoft.com/office/drawing/2017/decorative" val="1"/>
              </a:ext>
            </a:extLst>
          </p:cNvPr>
          <p:cNvSpPr/>
          <p:nvPr userDrawn="1"/>
        </p:nvSpPr>
        <p:spPr>
          <a:xfrm rot="5400000">
            <a:off x="7072129" y="3184875"/>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p:nvPr>
        </p:nvSpPr>
        <p:spPr>
          <a:xfrm>
            <a:off x="914400" y="914400"/>
            <a:ext cx="7534656"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2A01A65B-D54F-AD53-7320-5D272BEC11D3}"/>
              </a:ext>
            </a:extLst>
          </p:cNvPr>
          <p:cNvSpPr>
            <a:spLocks noGrp="1"/>
          </p:cNvSpPr>
          <p:nvPr>
            <p:ph sz="quarter" idx="12"/>
          </p:nvPr>
        </p:nvSpPr>
        <p:spPr>
          <a:xfrm>
            <a:off x="914399" y="2039111"/>
            <a:ext cx="5650992"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E724DBE4-044A-67D8-93C0-EB245AFBB297}"/>
              </a:ext>
            </a:extLst>
          </p:cNvPr>
          <p:cNvSpPr>
            <a:spLocks noGrp="1"/>
          </p:cNvSpPr>
          <p:nvPr>
            <p:ph type="pic" sz="quarter" idx="10"/>
          </p:nvPr>
        </p:nvSpPr>
        <p:spPr>
          <a:xfrm>
            <a:off x="7623125" y="-20757"/>
            <a:ext cx="4589511" cy="6555026"/>
          </a:xfrm>
          <a:custGeom>
            <a:avLst/>
            <a:gdLst>
              <a:gd name="connsiteX0" fmla="*/ 0 w 4573588"/>
              <a:gd name="connsiteY0" fmla="*/ 3278407 h 6556813"/>
              <a:gd name="connsiteX1" fmla="*/ 2286794 w 4573588"/>
              <a:gd name="connsiteY1" fmla="*/ 0 h 6556813"/>
              <a:gd name="connsiteX2" fmla="*/ 4573588 w 4573588"/>
              <a:gd name="connsiteY2" fmla="*/ 3278407 h 6556813"/>
              <a:gd name="connsiteX3" fmla="*/ 2286794 w 4573588"/>
              <a:gd name="connsiteY3" fmla="*/ 6556814 h 6556813"/>
              <a:gd name="connsiteX4" fmla="*/ 0 w 4573588"/>
              <a:gd name="connsiteY4" fmla="*/ 3278407 h 6556813"/>
              <a:gd name="connsiteX0" fmla="*/ 3943 w 4577531"/>
              <a:gd name="connsiteY0" fmla="*/ 3278407 h 6556814"/>
              <a:gd name="connsiteX1" fmla="*/ 1909737 w 4577531"/>
              <a:gd name="connsiteY1" fmla="*/ 0 h 6556814"/>
              <a:gd name="connsiteX2" fmla="*/ 4577531 w 4577531"/>
              <a:gd name="connsiteY2" fmla="*/ 3278407 h 6556814"/>
              <a:gd name="connsiteX3" fmla="*/ 2290737 w 4577531"/>
              <a:gd name="connsiteY3" fmla="*/ 6556814 h 6556814"/>
              <a:gd name="connsiteX4" fmla="*/ 3943 w 4577531"/>
              <a:gd name="connsiteY4" fmla="*/ 3278407 h 6556814"/>
              <a:gd name="connsiteX0" fmla="*/ 2372 w 4749832"/>
              <a:gd name="connsiteY0" fmla="*/ 3670402 h 6948809"/>
              <a:gd name="connsiteX1" fmla="*/ 1908166 w 4749832"/>
              <a:gd name="connsiteY1" fmla="*/ 391995 h 6948809"/>
              <a:gd name="connsiteX2" fmla="*/ 4460073 w 4749832"/>
              <a:gd name="connsiteY2" fmla="*/ 424182 h 6948809"/>
              <a:gd name="connsiteX3" fmla="*/ 4575960 w 4749832"/>
              <a:gd name="connsiteY3" fmla="*/ 3670402 h 6948809"/>
              <a:gd name="connsiteX4" fmla="*/ 2289166 w 4749832"/>
              <a:gd name="connsiteY4" fmla="*/ 6948809 h 6948809"/>
              <a:gd name="connsiteX5" fmla="*/ 2372 w 4749832"/>
              <a:gd name="connsiteY5" fmla="*/ 3670402 h 6948809"/>
              <a:gd name="connsiteX0" fmla="*/ 2372 w 4749832"/>
              <a:gd name="connsiteY0" fmla="*/ 3515592 h 6793999"/>
              <a:gd name="connsiteX1" fmla="*/ 1908166 w 4749832"/>
              <a:gd name="connsiteY1" fmla="*/ 237185 h 6793999"/>
              <a:gd name="connsiteX2" fmla="*/ 4460073 w 4749832"/>
              <a:gd name="connsiteY2" fmla="*/ 269372 h 6793999"/>
              <a:gd name="connsiteX3" fmla="*/ 4575960 w 4749832"/>
              <a:gd name="connsiteY3" fmla="*/ 3515592 h 6793999"/>
              <a:gd name="connsiteX4" fmla="*/ 2289166 w 4749832"/>
              <a:gd name="connsiteY4" fmla="*/ 6793999 h 6793999"/>
              <a:gd name="connsiteX5" fmla="*/ 2372 w 4749832"/>
              <a:gd name="connsiteY5" fmla="*/ 3515592 h 679399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2433 w 4711793"/>
              <a:gd name="connsiteY0" fmla="*/ 4771380 h 6899113"/>
              <a:gd name="connsiteX1" fmla="*/ 1870127 w 4711793"/>
              <a:gd name="connsiteY1" fmla="*/ 321398 h 6899113"/>
              <a:gd name="connsiteX2" fmla="*/ 4422034 w 4711793"/>
              <a:gd name="connsiteY2" fmla="*/ 353585 h 6899113"/>
              <a:gd name="connsiteX3" fmla="*/ 4537921 w 4711793"/>
              <a:gd name="connsiteY3" fmla="*/ 3599805 h 6899113"/>
              <a:gd name="connsiteX4" fmla="*/ 2251127 w 4711793"/>
              <a:gd name="connsiteY4" fmla="*/ 6878212 h 6899113"/>
              <a:gd name="connsiteX5" fmla="*/ 2433 w 4711793"/>
              <a:gd name="connsiteY5" fmla="*/ 4771380 h 6899113"/>
              <a:gd name="connsiteX0" fmla="*/ 2433 w 4711793"/>
              <a:gd name="connsiteY0" fmla="*/ 4736101 h 6863719"/>
              <a:gd name="connsiteX1" fmla="*/ 1870127 w 4711793"/>
              <a:gd name="connsiteY1" fmla="*/ 333744 h 6863719"/>
              <a:gd name="connsiteX2" fmla="*/ 4422034 w 4711793"/>
              <a:gd name="connsiteY2" fmla="*/ 318306 h 6863719"/>
              <a:gd name="connsiteX3" fmla="*/ 4537921 w 4711793"/>
              <a:gd name="connsiteY3" fmla="*/ 3564526 h 6863719"/>
              <a:gd name="connsiteX4" fmla="*/ 2251127 w 4711793"/>
              <a:gd name="connsiteY4" fmla="*/ 6842933 h 6863719"/>
              <a:gd name="connsiteX5" fmla="*/ 2433 w 4711793"/>
              <a:gd name="connsiteY5" fmla="*/ 4736101 h 6863719"/>
              <a:gd name="connsiteX0" fmla="*/ 2995 w 4712355"/>
              <a:gd name="connsiteY0" fmla="*/ 4417795 h 6545413"/>
              <a:gd name="connsiteX1" fmla="*/ 1870689 w 4712355"/>
              <a:gd name="connsiteY1" fmla="*/ 15438 h 6545413"/>
              <a:gd name="connsiteX2" fmla="*/ 4422596 w 4712355"/>
              <a:gd name="connsiteY2" fmla="*/ 0 h 6545413"/>
              <a:gd name="connsiteX3" fmla="*/ 4538483 w 4712355"/>
              <a:gd name="connsiteY3" fmla="*/ 3246220 h 6545413"/>
              <a:gd name="connsiteX4" fmla="*/ 2251689 w 4712355"/>
              <a:gd name="connsiteY4" fmla="*/ 6524627 h 6545413"/>
              <a:gd name="connsiteX5" fmla="*/ 2995 w 4712355"/>
              <a:gd name="connsiteY5" fmla="*/ 4417795 h 6545413"/>
              <a:gd name="connsiteX0" fmla="*/ 3403 w 4712763"/>
              <a:gd name="connsiteY0" fmla="*/ 4724021 h 6851639"/>
              <a:gd name="connsiteX1" fmla="*/ 1871097 w 4712763"/>
              <a:gd name="connsiteY1" fmla="*/ 321664 h 6851639"/>
              <a:gd name="connsiteX2" fmla="*/ 4423004 w 4712763"/>
              <a:gd name="connsiteY2" fmla="*/ 306226 h 6851639"/>
              <a:gd name="connsiteX3" fmla="*/ 4538891 w 4712763"/>
              <a:gd name="connsiteY3" fmla="*/ 3552446 h 6851639"/>
              <a:gd name="connsiteX4" fmla="*/ 2252097 w 4712763"/>
              <a:gd name="connsiteY4" fmla="*/ 6830853 h 6851639"/>
              <a:gd name="connsiteX5" fmla="*/ 3403 w 4712763"/>
              <a:gd name="connsiteY5" fmla="*/ 4724021 h 6851639"/>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12060 w 4721420"/>
              <a:gd name="connsiteY0" fmla="*/ 4417795 h 6545413"/>
              <a:gd name="connsiteX1" fmla="*/ 1879754 w 4721420"/>
              <a:gd name="connsiteY1" fmla="*/ 15438 h 6545413"/>
              <a:gd name="connsiteX2" fmla="*/ 4431661 w 4721420"/>
              <a:gd name="connsiteY2" fmla="*/ 0 h 6545413"/>
              <a:gd name="connsiteX3" fmla="*/ 4547548 w 4721420"/>
              <a:gd name="connsiteY3" fmla="*/ 3246220 h 6545413"/>
              <a:gd name="connsiteX4" fmla="*/ 2260754 w 4721420"/>
              <a:gd name="connsiteY4" fmla="*/ 6524627 h 6545413"/>
              <a:gd name="connsiteX5" fmla="*/ 12060 w 4721420"/>
              <a:gd name="connsiteY5" fmla="*/ 4417795 h 6545413"/>
              <a:gd name="connsiteX0" fmla="*/ 17431 w 4726791"/>
              <a:gd name="connsiteY0" fmla="*/ 4417795 h 6545976"/>
              <a:gd name="connsiteX1" fmla="*/ 1885125 w 4726791"/>
              <a:gd name="connsiteY1" fmla="*/ 15438 h 6545976"/>
              <a:gd name="connsiteX2" fmla="*/ 4437032 w 4726791"/>
              <a:gd name="connsiteY2" fmla="*/ 0 h 6545976"/>
              <a:gd name="connsiteX3" fmla="*/ 4552919 w 4726791"/>
              <a:gd name="connsiteY3" fmla="*/ 3246220 h 6545976"/>
              <a:gd name="connsiteX4" fmla="*/ 2266125 w 4726791"/>
              <a:gd name="connsiteY4" fmla="*/ 6524627 h 6545976"/>
              <a:gd name="connsiteX5" fmla="*/ 17431 w 4726791"/>
              <a:gd name="connsiteY5" fmla="*/ 4417795 h 6545976"/>
              <a:gd name="connsiteX0" fmla="*/ 32352 w 4741712"/>
              <a:gd name="connsiteY0" fmla="*/ 4417795 h 6542761"/>
              <a:gd name="connsiteX1" fmla="*/ 1900046 w 4741712"/>
              <a:gd name="connsiteY1" fmla="*/ 15438 h 6542761"/>
              <a:gd name="connsiteX2" fmla="*/ 4451953 w 4741712"/>
              <a:gd name="connsiteY2" fmla="*/ 0 h 6542761"/>
              <a:gd name="connsiteX3" fmla="*/ 4567840 w 4741712"/>
              <a:gd name="connsiteY3" fmla="*/ 3246220 h 6542761"/>
              <a:gd name="connsiteX4" fmla="*/ 2281046 w 4741712"/>
              <a:gd name="connsiteY4" fmla="*/ 6524627 h 6542761"/>
              <a:gd name="connsiteX5" fmla="*/ 32352 w 4741712"/>
              <a:gd name="connsiteY5" fmla="*/ 4417795 h 6542761"/>
              <a:gd name="connsiteX0" fmla="*/ 29235 w 4738595"/>
              <a:gd name="connsiteY0" fmla="*/ 4417795 h 6545413"/>
              <a:gd name="connsiteX1" fmla="*/ 1896929 w 4738595"/>
              <a:gd name="connsiteY1" fmla="*/ 15438 h 6545413"/>
              <a:gd name="connsiteX2" fmla="*/ 4448836 w 4738595"/>
              <a:gd name="connsiteY2" fmla="*/ 0 h 6545413"/>
              <a:gd name="connsiteX3" fmla="*/ 4564723 w 4738595"/>
              <a:gd name="connsiteY3" fmla="*/ 3246220 h 6545413"/>
              <a:gd name="connsiteX4" fmla="*/ 2620829 w 4738595"/>
              <a:gd name="connsiteY4" fmla="*/ 6524627 h 6545413"/>
              <a:gd name="connsiteX5" fmla="*/ 29235 w 4738595"/>
              <a:gd name="connsiteY5" fmla="*/ 4417795 h 6545413"/>
              <a:gd name="connsiteX0" fmla="*/ 23668 w 4733028"/>
              <a:gd name="connsiteY0" fmla="*/ 4417795 h 6545413"/>
              <a:gd name="connsiteX1" fmla="*/ 1891362 w 4733028"/>
              <a:gd name="connsiteY1" fmla="*/ 15438 h 6545413"/>
              <a:gd name="connsiteX2" fmla="*/ 4443269 w 4733028"/>
              <a:gd name="connsiteY2" fmla="*/ 0 h 6545413"/>
              <a:gd name="connsiteX3" fmla="*/ 4559156 w 4733028"/>
              <a:gd name="connsiteY3" fmla="*/ 3246220 h 6545413"/>
              <a:gd name="connsiteX4" fmla="*/ 2615262 w 4733028"/>
              <a:gd name="connsiteY4" fmla="*/ 6524627 h 6545413"/>
              <a:gd name="connsiteX5" fmla="*/ 23668 w 4733028"/>
              <a:gd name="connsiteY5" fmla="*/ 4417795 h 6545413"/>
              <a:gd name="connsiteX0" fmla="*/ 4994 w 4714354"/>
              <a:gd name="connsiteY0" fmla="*/ 4417795 h 6549476"/>
              <a:gd name="connsiteX1" fmla="*/ 1872688 w 4714354"/>
              <a:gd name="connsiteY1" fmla="*/ 15438 h 6549476"/>
              <a:gd name="connsiteX2" fmla="*/ 4424595 w 4714354"/>
              <a:gd name="connsiteY2" fmla="*/ 0 h 6549476"/>
              <a:gd name="connsiteX3" fmla="*/ 4540482 w 4714354"/>
              <a:gd name="connsiteY3" fmla="*/ 3246220 h 6549476"/>
              <a:gd name="connsiteX4" fmla="*/ 2596588 w 4714354"/>
              <a:gd name="connsiteY4" fmla="*/ 6524627 h 6549476"/>
              <a:gd name="connsiteX5" fmla="*/ 4994 w 4714354"/>
              <a:gd name="connsiteY5" fmla="*/ 4417795 h 6549476"/>
              <a:gd name="connsiteX0" fmla="*/ 26445 w 4735805"/>
              <a:gd name="connsiteY0" fmla="*/ 4417795 h 6543881"/>
              <a:gd name="connsiteX1" fmla="*/ 1894139 w 4735805"/>
              <a:gd name="connsiteY1" fmla="*/ 15438 h 6543881"/>
              <a:gd name="connsiteX2" fmla="*/ 4446046 w 4735805"/>
              <a:gd name="connsiteY2" fmla="*/ 0 h 6543881"/>
              <a:gd name="connsiteX3" fmla="*/ 4561933 w 4735805"/>
              <a:gd name="connsiteY3" fmla="*/ 3246220 h 6543881"/>
              <a:gd name="connsiteX4" fmla="*/ 2618039 w 4735805"/>
              <a:gd name="connsiteY4" fmla="*/ 6524627 h 6543881"/>
              <a:gd name="connsiteX5" fmla="*/ 26445 w 4735805"/>
              <a:gd name="connsiteY5" fmla="*/ 4417795 h 6543881"/>
              <a:gd name="connsiteX0" fmla="*/ 26445 w 4735805"/>
              <a:gd name="connsiteY0" fmla="*/ 4417795 h 6524810"/>
              <a:gd name="connsiteX1" fmla="*/ 1894139 w 4735805"/>
              <a:gd name="connsiteY1" fmla="*/ 15438 h 6524810"/>
              <a:gd name="connsiteX2" fmla="*/ 4446046 w 4735805"/>
              <a:gd name="connsiteY2" fmla="*/ 0 h 6524810"/>
              <a:gd name="connsiteX3" fmla="*/ 4561933 w 4735805"/>
              <a:gd name="connsiteY3" fmla="*/ 3246220 h 6524810"/>
              <a:gd name="connsiteX4" fmla="*/ 2618039 w 4735805"/>
              <a:gd name="connsiteY4" fmla="*/ 6524627 h 6524810"/>
              <a:gd name="connsiteX5" fmla="*/ 26445 w 4735805"/>
              <a:gd name="connsiteY5" fmla="*/ 4417795 h 6524810"/>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681167"/>
              <a:gd name="connsiteY0" fmla="*/ 4417795 h 6610217"/>
              <a:gd name="connsiteX1" fmla="*/ 1894139 w 4681167"/>
              <a:gd name="connsiteY1" fmla="*/ 15438 h 6610217"/>
              <a:gd name="connsiteX2" fmla="*/ 4446046 w 4681167"/>
              <a:gd name="connsiteY2" fmla="*/ 0 h 6610217"/>
              <a:gd name="connsiteX3" fmla="*/ 4504783 w 4681167"/>
              <a:gd name="connsiteY3" fmla="*/ 5627470 h 6610217"/>
              <a:gd name="connsiteX4" fmla="*/ 2618039 w 4681167"/>
              <a:gd name="connsiteY4" fmla="*/ 6524627 h 6610217"/>
              <a:gd name="connsiteX5" fmla="*/ 26445 w 4681167"/>
              <a:gd name="connsiteY5" fmla="*/ 4417795 h 6610217"/>
              <a:gd name="connsiteX0" fmla="*/ 26445 w 4706902"/>
              <a:gd name="connsiteY0" fmla="*/ 4417795 h 6614982"/>
              <a:gd name="connsiteX1" fmla="*/ 1894139 w 4706902"/>
              <a:gd name="connsiteY1" fmla="*/ 15438 h 6614982"/>
              <a:gd name="connsiteX2" fmla="*/ 4446046 w 4706902"/>
              <a:gd name="connsiteY2" fmla="*/ 0 h 6614982"/>
              <a:gd name="connsiteX3" fmla="*/ 4571458 w 4706902"/>
              <a:gd name="connsiteY3" fmla="*/ 5646520 h 6614982"/>
              <a:gd name="connsiteX4" fmla="*/ 2618039 w 4706902"/>
              <a:gd name="connsiteY4" fmla="*/ 6524627 h 6614982"/>
              <a:gd name="connsiteX5" fmla="*/ 26445 w 4706902"/>
              <a:gd name="connsiteY5" fmla="*/ 4417795 h 6614982"/>
              <a:gd name="connsiteX0" fmla="*/ 26445 w 4688588"/>
              <a:gd name="connsiteY0" fmla="*/ 4417795 h 6614982"/>
              <a:gd name="connsiteX1" fmla="*/ 1894139 w 4688588"/>
              <a:gd name="connsiteY1" fmla="*/ 15438 h 6614982"/>
              <a:gd name="connsiteX2" fmla="*/ 4446046 w 4688588"/>
              <a:gd name="connsiteY2" fmla="*/ 0 h 6614982"/>
              <a:gd name="connsiteX3" fmla="*/ 4571458 w 4688588"/>
              <a:gd name="connsiteY3" fmla="*/ 5646520 h 6614982"/>
              <a:gd name="connsiteX4" fmla="*/ 2618039 w 4688588"/>
              <a:gd name="connsiteY4" fmla="*/ 6524627 h 6614982"/>
              <a:gd name="connsiteX5" fmla="*/ 26445 w 4688588"/>
              <a:gd name="connsiteY5" fmla="*/ 4417795 h 6614982"/>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47608 h 6644795"/>
              <a:gd name="connsiteX1" fmla="*/ 1894139 w 4713932"/>
              <a:gd name="connsiteY1" fmla="*/ 45251 h 6644795"/>
              <a:gd name="connsiteX2" fmla="*/ 4446046 w 4713932"/>
              <a:gd name="connsiteY2" fmla="*/ 29813 h 6644795"/>
              <a:gd name="connsiteX3" fmla="*/ 4550821 w 4713932"/>
              <a:gd name="connsiteY3" fmla="*/ 553688 h 6644795"/>
              <a:gd name="connsiteX4" fmla="*/ 4571458 w 4713932"/>
              <a:gd name="connsiteY4" fmla="*/ 5676333 h 6644795"/>
              <a:gd name="connsiteX5" fmla="*/ 2618039 w 4713932"/>
              <a:gd name="connsiteY5" fmla="*/ 6554440 h 6644795"/>
              <a:gd name="connsiteX6" fmla="*/ 26445 w 4713932"/>
              <a:gd name="connsiteY6" fmla="*/ 4447608 h 6644795"/>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5238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28951 h 6626138"/>
              <a:gd name="connsiteX1" fmla="*/ 1894139 w 4713932"/>
              <a:gd name="connsiteY1" fmla="*/ 26594 h 6626138"/>
              <a:gd name="connsiteX2" fmla="*/ 4446046 w 4713932"/>
              <a:gd name="connsiteY2" fmla="*/ 11156 h 6626138"/>
              <a:gd name="connsiteX3" fmla="*/ 4550821 w 4713932"/>
              <a:gd name="connsiteY3" fmla="*/ 128631 h 6626138"/>
              <a:gd name="connsiteX4" fmla="*/ 4571458 w 4713932"/>
              <a:gd name="connsiteY4" fmla="*/ 5657676 h 6626138"/>
              <a:gd name="connsiteX5" fmla="*/ 2618039 w 4713932"/>
              <a:gd name="connsiteY5" fmla="*/ 6535783 h 6626138"/>
              <a:gd name="connsiteX6" fmla="*/ 26445 w 4713932"/>
              <a:gd name="connsiteY6" fmla="*/ 4428951 h 6626138"/>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9590 h 6616777"/>
              <a:gd name="connsiteX1" fmla="*/ 1894139 w 4713932"/>
              <a:gd name="connsiteY1" fmla="*/ 17233 h 6616777"/>
              <a:gd name="connsiteX2" fmla="*/ 444604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19590 h 6616777"/>
              <a:gd name="connsiteX1" fmla="*/ 1894139 w 4713932"/>
              <a:gd name="connsiteY1" fmla="*/ 17233 h 6616777"/>
              <a:gd name="connsiteX2" fmla="*/ 440032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39546 h 6636733"/>
              <a:gd name="connsiteX1" fmla="*/ 1894139 w 4713932"/>
              <a:gd name="connsiteY1" fmla="*/ 37189 h 6636733"/>
              <a:gd name="connsiteX2" fmla="*/ 4374926 w 4713932"/>
              <a:gd name="connsiteY2" fmla="*/ 1431 h 6636733"/>
              <a:gd name="connsiteX3" fmla="*/ 4550821 w 4713932"/>
              <a:gd name="connsiteY3" fmla="*/ 139226 h 6636733"/>
              <a:gd name="connsiteX4" fmla="*/ 4571458 w 4713932"/>
              <a:gd name="connsiteY4" fmla="*/ 5668271 h 6636733"/>
              <a:gd name="connsiteX5" fmla="*/ 2618039 w 4713932"/>
              <a:gd name="connsiteY5" fmla="*/ 6546378 h 6636733"/>
              <a:gd name="connsiteX6" fmla="*/ 26445 w 4713932"/>
              <a:gd name="connsiteY6" fmla="*/ 4439546 h 6636733"/>
              <a:gd name="connsiteX0" fmla="*/ 26445 w 4713932"/>
              <a:gd name="connsiteY0" fmla="*/ 4439063 h 6636250"/>
              <a:gd name="connsiteX1" fmla="*/ 1894139 w 4713932"/>
              <a:gd name="connsiteY1" fmla="*/ 36706 h 6636250"/>
              <a:gd name="connsiteX2" fmla="*/ 4374926 w 4713932"/>
              <a:gd name="connsiteY2" fmla="*/ 948 h 6636250"/>
              <a:gd name="connsiteX3" fmla="*/ 4550821 w 4713932"/>
              <a:gd name="connsiteY3" fmla="*/ 189543 h 6636250"/>
              <a:gd name="connsiteX4" fmla="*/ 4571458 w 4713932"/>
              <a:gd name="connsiteY4" fmla="*/ 5667788 h 6636250"/>
              <a:gd name="connsiteX5" fmla="*/ 2618039 w 4713932"/>
              <a:gd name="connsiteY5" fmla="*/ 6545895 h 6636250"/>
              <a:gd name="connsiteX6" fmla="*/ 26445 w 4713932"/>
              <a:gd name="connsiteY6" fmla="*/ 4439063 h 6636250"/>
              <a:gd name="connsiteX0" fmla="*/ 21007 w 4708494"/>
              <a:gd name="connsiteY0" fmla="*/ 4439063 h 6636250"/>
              <a:gd name="connsiteX1" fmla="*/ 1919181 w 4708494"/>
              <a:gd name="connsiteY1" fmla="*/ 6226 h 6636250"/>
              <a:gd name="connsiteX2" fmla="*/ 4369488 w 4708494"/>
              <a:gd name="connsiteY2" fmla="*/ 948 h 6636250"/>
              <a:gd name="connsiteX3" fmla="*/ 4545383 w 4708494"/>
              <a:gd name="connsiteY3" fmla="*/ 189543 h 6636250"/>
              <a:gd name="connsiteX4" fmla="*/ 4566020 w 4708494"/>
              <a:gd name="connsiteY4" fmla="*/ 5667788 h 6636250"/>
              <a:gd name="connsiteX5" fmla="*/ 2612601 w 4708494"/>
              <a:gd name="connsiteY5" fmla="*/ 6545895 h 6636250"/>
              <a:gd name="connsiteX6" fmla="*/ 21007 w 4708494"/>
              <a:gd name="connsiteY6" fmla="*/ 4439063 h 6636250"/>
              <a:gd name="connsiteX0" fmla="*/ 19363 w 4706850"/>
              <a:gd name="connsiteY0" fmla="*/ 4448077 h 6645264"/>
              <a:gd name="connsiteX1" fmla="*/ 1937857 w 4706850"/>
              <a:gd name="connsiteY1" fmla="*/ 0 h 6645264"/>
              <a:gd name="connsiteX2" fmla="*/ 4367844 w 4706850"/>
              <a:gd name="connsiteY2" fmla="*/ 9962 h 6645264"/>
              <a:gd name="connsiteX3" fmla="*/ 4543739 w 4706850"/>
              <a:gd name="connsiteY3" fmla="*/ 198557 h 6645264"/>
              <a:gd name="connsiteX4" fmla="*/ 4564376 w 4706850"/>
              <a:gd name="connsiteY4" fmla="*/ 5676802 h 6645264"/>
              <a:gd name="connsiteX5" fmla="*/ 2610957 w 4706850"/>
              <a:gd name="connsiteY5" fmla="*/ 6554909 h 6645264"/>
              <a:gd name="connsiteX6" fmla="*/ 19363 w 4706850"/>
              <a:gd name="connsiteY6" fmla="*/ 4448077 h 6645264"/>
              <a:gd name="connsiteX0" fmla="*/ 17092 w 4704579"/>
              <a:gd name="connsiteY0" fmla="*/ 4448077 h 6645264"/>
              <a:gd name="connsiteX1" fmla="*/ 1935586 w 4704579"/>
              <a:gd name="connsiteY1" fmla="*/ 0 h 6645264"/>
              <a:gd name="connsiteX2" fmla="*/ 4365573 w 4704579"/>
              <a:gd name="connsiteY2" fmla="*/ 9962 h 6645264"/>
              <a:gd name="connsiteX3" fmla="*/ 4541468 w 4704579"/>
              <a:gd name="connsiteY3" fmla="*/ 198557 h 6645264"/>
              <a:gd name="connsiteX4" fmla="*/ 4562105 w 4704579"/>
              <a:gd name="connsiteY4" fmla="*/ 5676802 h 6645264"/>
              <a:gd name="connsiteX5" fmla="*/ 2608686 w 4704579"/>
              <a:gd name="connsiteY5" fmla="*/ 6554909 h 6645264"/>
              <a:gd name="connsiteX6" fmla="*/ 17092 w 4704579"/>
              <a:gd name="connsiteY6" fmla="*/ 4448077 h 6645264"/>
              <a:gd name="connsiteX0" fmla="*/ 17092 w 4702381"/>
              <a:gd name="connsiteY0" fmla="*/ 4448077 h 6645264"/>
              <a:gd name="connsiteX1" fmla="*/ 1935586 w 4702381"/>
              <a:gd name="connsiteY1" fmla="*/ 0 h 6645264"/>
              <a:gd name="connsiteX2" fmla="*/ 4365573 w 4702381"/>
              <a:gd name="connsiteY2" fmla="*/ 9962 h 6645264"/>
              <a:gd name="connsiteX3" fmla="*/ 4541468 w 4702381"/>
              <a:gd name="connsiteY3" fmla="*/ 198557 h 6645264"/>
              <a:gd name="connsiteX4" fmla="*/ 4562105 w 4702381"/>
              <a:gd name="connsiteY4" fmla="*/ 5676802 h 6645264"/>
              <a:gd name="connsiteX5" fmla="*/ 2608686 w 4702381"/>
              <a:gd name="connsiteY5" fmla="*/ 6554909 h 6645264"/>
              <a:gd name="connsiteX6" fmla="*/ 17092 w 4702381"/>
              <a:gd name="connsiteY6" fmla="*/ 4448077 h 6645264"/>
              <a:gd name="connsiteX0" fmla="*/ 17092 w 4701301"/>
              <a:gd name="connsiteY0" fmla="*/ 4448077 h 6645264"/>
              <a:gd name="connsiteX1" fmla="*/ 1935586 w 4701301"/>
              <a:gd name="connsiteY1" fmla="*/ 0 h 6645264"/>
              <a:gd name="connsiteX2" fmla="*/ 4365573 w 4701301"/>
              <a:gd name="connsiteY2" fmla="*/ 9962 h 6645264"/>
              <a:gd name="connsiteX3" fmla="*/ 4541468 w 4701301"/>
              <a:gd name="connsiteY3" fmla="*/ 198557 h 6645264"/>
              <a:gd name="connsiteX4" fmla="*/ 4562105 w 4701301"/>
              <a:gd name="connsiteY4" fmla="*/ 5676802 h 6645264"/>
              <a:gd name="connsiteX5" fmla="*/ 2608686 w 4701301"/>
              <a:gd name="connsiteY5" fmla="*/ 6554909 h 6645264"/>
              <a:gd name="connsiteX6" fmla="*/ 17092 w 4701301"/>
              <a:gd name="connsiteY6" fmla="*/ 4448077 h 6645264"/>
              <a:gd name="connsiteX0" fmla="*/ 17092 w 4562105"/>
              <a:gd name="connsiteY0" fmla="*/ 4448077 h 6645264"/>
              <a:gd name="connsiteX1" fmla="*/ 1935586 w 4562105"/>
              <a:gd name="connsiteY1" fmla="*/ 0 h 6645264"/>
              <a:gd name="connsiteX2" fmla="*/ 4365573 w 4562105"/>
              <a:gd name="connsiteY2" fmla="*/ 9962 h 6645264"/>
              <a:gd name="connsiteX3" fmla="*/ 4541468 w 4562105"/>
              <a:gd name="connsiteY3" fmla="*/ 198557 h 6645264"/>
              <a:gd name="connsiteX4" fmla="*/ 4562105 w 4562105"/>
              <a:gd name="connsiteY4" fmla="*/ 5676802 h 6645264"/>
              <a:gd name="connsiteX5" fmla="*/ 2608686 w 4562105"/>
              <a:gd name="connsiteY5" fmla="*/ 6554909 h 6645264"/>
              <a:gd name="connsiteX6" fmla="*/ 17092 w 4562105"/>
              <a:gd name="connsiteY6" fmla="*/ 4448077 h 6645264"/>
              <a:gd name="connsiteX0" fmla="*/ 17092 w 4562105"/>
              <a:gd name="connsiteY0" fmla="*/ 4448077 h 6592556"/>
              <a:gd name="connsiteX1" fmla="*/ 1935586 w 4562105"/>
              <a:gd name="connsiteY1" fmla="*/ 0 h 6592556"/>
              <a:gd name="connsiteX2" fmla="*/ 4365573 w 4562105"/>
              <a:gd name="connsiteY2" fmla="*/ 9962 h 6592556"/>
              <a:gd name="connsiteX3" fmla="*/ 4541468 w 4562105"/>
              <a:gd name="connsiteY3" fmla="*/ 198557 h 6592556"/>
              <a:gd name="connsiteX4" fmla="*/ 4562105 w 4562105"/>
              <a:gd name="connsiteY4" fmla="*/ 5676802 h 6592556"/>
              <a:gd name="connsiteX5" fmla="*/ 2608686 w 4562105"/>
              <a:gd name="connsiteY5" fmla="*/ 6554909 h 6592556"/>
              <a:gd name="connsiteX6" fmla="*/ 17092 w 4562105"/>
              <a:gd name="connsiteY6" fmla="*/ 4448077 h 6592556"/>
              <a:gd name="connsiteX0" fmla="*/ 17092 w 4562105"/>
              <a:gd name="connsiteY0" fmla="*/ 4448077 h 6561473"/>
              <a:gd name="connsiteX1" fmla="*/ 1935586 w 4562105"/>
              <a:gd name="connsiteY1" fmla="*/ 0 h 6561473"/>
              <a:gd name="connsiteX2" fmla="*/ 4365573 w 4562105"/>
              <a:gd name="connsiteY2" fmla="*/ 9962 h 6561473"/>
              <a:gd name="connsiteX3" fmla="*/ 4541468 w 4562105"/>
              <a:gd name="connsiteY3" fmla="*/ 198557 h 6561473"/>
              <a:gd name="connsiteX4" fmla="*/ 4562105 w 4562105"/>
              <a:gd name="connsiteY4" fmla="*/ 5676802 h 6561473"/>
              <a:gd name="connsiteX5" fmla="*/ 2608686 w 4562105"/>
              <a:gd name="connsiteY5" fmla="*/ 6554909 h 6561473"/>
              <a:gd name="connsiteX6" fmla="*/ 17092 w 4562105"/>
              <a:gd name="connsiteY6" fmla="*/ 4448077 h 6561473"/>
              <a:gd name="connsiteX0" fmla="*/ 18334 w 4563347"/>
              <a:gd name="connsiteY0" fmla="*/ 4448077 h 6561473"/>
              <a:gd name="connsiteX1" fmla="*/ 1936828 w 4563347"/>
              <a:gd name="connsiteY1" fmla="*/ 0 h 6561473"/>
              <a:gd name="connsiteX2" fmla="*/ 4366815 w 4563347"/>
              <a:gd name="connsiteY2" fmla="*/ 9962 h 6561473"/>
              <a:gd name="connsiteX3" fmla="*/ 4542710 w 4563347"/>
              <a:gd name="connsiteY3" fmla="*/ 198557 h 6561473"/>
              <a:gd name="connsiteX4" fmla="*/ 4563347 w 4563347"/>
              <a:gd name="connsiteY4" fmla="*/ 5676802 h 6561473"/>
              <a:gd name="connsiteX5" fmla="*/ 2609928 w 4563347"/>
              <a:gd name="connsiteY5" fmla="*/ 6554909 h 6561473"/>
              <a:gd name="connsiteX6" fmla="*/ 18334 w 4563347"/>
              <a:gd name="connsiteY6" fmla="*/ 4448077 h 6561473"/>
              <a:gd name="connsiteX0" fmla="*/ 20715 w 4565728"/>
              <a:gd name="connsiteY0" fmla="*/ 4448077 h 6564701"/>
              <a:gd name="connsiteX1" fmla="*/ 1939209 w 4565728"/>
              <a:gd name="connsiteY1" fmla="*/ 0 h 6564701"/>
              <a:gd name="connsiteX2" fmla="*/ 4369196 w 4565728"/>
              <a:gd name="connsiteY2" fmla="*/ 9962 h 6564701"/>
              <a:gd name="connsiteX3" fmla="*/ 4545091 w 4565728"/>
              <a:gd name="connsiteY3" fmla="*/ 198557 h 6564701"/>
              <a:gd name="connsiteX4" fmla="*/ 4565728 w 4565728"/>
              <a:gd name="connsiteY4" fmla="*/ 5676802 h 6564701"/>
              <a:gd name="connsiteX5" fmla="*/ 2612309 w 4565728"/>
              <a:gd name="connsiteY5" fmla="*/ 6554909 h 6564701"/>
              <a:gd name="connsiteX6" fmla="*/ 1024651 w 4565728"/>
              <a:gd name="connsiteY6" fmla="*/ 6039287 h 6564701"/>
              <a:gd name="connsiteX7" fmla="*/ 20715 w 4565728"/>
              <a:gd name="connsiteY7" fmla="*/ 4448077 h 6564701"/>
              <a:gd name="connsiteX0" fmla="*/ 20715 w 4565728"/>
              <a:gd name="connsiteY0" fmla="*/ 4448077 h 6562037"/>
              <a:gd name="connsiteX1" fmla="*/ 1939209 w 4565728"/>
              <a:gd name="connsiteY1" fmla="*/ 0 h 6562037"/>
              <a:gd name="connsiteX2" fmla="*/ 4369196 w 4565728"/>
              <a:gd name="connsiteY2" fmla="*/ 9962 h 6562037"/>
              <a:gd name="connsiteX3" fmla="*/ 4545091 w 4565728"/>
              <a:gd name="connsiteY3" fmla="*/ 198557 h 6562037"/>
              <a:gd name="connsiteX4" fmla="*/ 4565728 w 4565728"/>
              <a:gd name="connsiteY4" fmla="*/ 5676802 h 6562037"/>
              <a:gd name="connsiteX5" fmla="*/ 2612309 w 4565728"/>
              <a:gd name="connsiteY5" fmla="*/ 6554909 h 6562037"/>
              <a:gd name="connsiteX6" fmla="*/ 1024651 w 4565728"/>
              <a:gd name="connsiteY6" fmla="*/ 6039287 h 6562037"/>
              <a:gd name="connsiteX7" fmla="*/ 20715 w 4565728"/>
              <a:gd name="connsiteY7" fmla="*/ 4448077 h 6562037"/>
              <a:gd name="connsiteX0" fmla="*/ 20715 w 4565728"/>
              <a:gd name="connsiteY0" fmla="*/ 4448077 h 6556271"/>
              <a:gd name="connsiteX1" fmla="*/ 1939209 w 4565728"/>
              <a:gd name="connsiteY1" fmla="*/ 0 h 6556271"/>
              <a:gd name="connsiteX2" fmla="*/ 4369196 w 4565728"/>
              <a:gd name="connsiteY2" fmla="*/ 9962 h 6556271"/>
              <a:gd name="connsiteX3" fmla="*/ 4545091 w 4565728"/>
              <a:gd name="connsiteY3" fmla="*/ 198557 h 6556271"/>
              <a:gd name="connsiteX4" fmla="*/ 4565728 w 4565728"/>
              <a:gd name="connsiteY4" fmla="*/ 5676802 h 6556271"/>
              <a:gd name="connsiteX5" fmla="*/ 2612309 w 4565728"/>
              <a:gd name="connsiteY5" fmla="*/ 6554909 h 6556271"/>
              <a:gd name="connsiteX6" fmla="*/ 1024651 w 4565728"/>
              <a:gd name="connsiteY6" fmla="*/ 6039287 h 6556271"/>
              <a:gd name="connsiteX7" fmla="*/ 20715 w 4565728"/>
              <a:gd name="connsiteY7" fmla="*/ 4448077 h 6556271"/>
              <a:gd name="connsiteX0" fmla="*/ 14580 w 4559593"/>
              <a:gd name="connsiteY0" fmla="*/ 4448077 h 6556271"/>
              <a:gd name="connsiteX1" fmla="*/ 1933074 w 4559593"/>
              <a:gd name="connsiteY1" fmla="*/ 0 h 6556271"/>
              <a:gd name="connsiteX2" fmla="*/ 4363061 w 4559593"/>
              <a:gd name="connsiteY2" fmla="*/ 9962 h 6556271"/>
              <a:gd name="connsiteX3" fmla="*/ 4538956 w 4559593"/>
              <a:gd name="connsiteY3" fmla="*/ 198557 h 6556271"/>
              <a:gd name="connsiteX4" fmla="*/ 4559593 w 4559593"/>
              <a:gd name="connsiteY4" fmla="*/ 5676802 h 6556271"/>
              <a:gd name="connsiteX5" fmla="*/ 2606174 w 4559593"/>
              <a:gd name="connsiteY5" fmla="*/ 6554909 h 6556271"/>
              <a:gd name="connsiteX6" fmla="*/ 1018516 w 4559593"/>
              <a:gd name="connsiteY6" fmla="*/ 6039287 h 6556271"/>
              <a:gd name="connsiteX7" fmla="*/ 14580 w 4559593"/>
              <a:gd name="connsiteY7" fmla="*/ 4448077 h 6556271"/>
              <a:gd name="connsiteX0" fmla="*/ 22013 w 4567026"/>
              <a:gd name="connsiteY0" fmla="*/ 4448077 h 6562037"/>
              <a:gd name="connsiteX1" fmla="*/ 1940507 w 4567026"/>
              <a:gd name="connsiteY1" fmla="*/ 0 h 6562037"/>
              <a:gd name="connsiteX2" fmla="*/ 4370494 w 4567026"/>
              <a:gd name="connsiteY2" fmla="*/ 9962 h 6562037"/>
              <a:gd name="connsiteX3" fmla="*/ 4546389 w 4567026"/>
              <a:gd name="connsiteY3" fmla="*/ 198557 h 6562037"/>
              <a:gd name="connsiteX4" fmla="*/ 4567026 w 4567026"/>
              <a:gd name="connsiteY4" fmla="*/ 5676802 h 6562037"/>
              <a:gd name="connsiteX5" fmla="*/ 2613607 w 4567026"/>
              <a:gd name="connsiteY5" fmla="*/ 6554909 h 6562037"/>
              <a:gd name="connsiteX6" fmla="*/ 1005629 w 4567026"/>
              <a:gd name="connsiteY6" fmla="*/ 6039287 h 6562037"/>
              <a:gd name="connsiteX7" fmla="*/ 22013 w 4567026"/>
              <a:gd name="connsiteY7" fmla="*/ 4448077 h 6562037"/>
              <a:gd name="connsiteX0" fmla="*/ 22013 w 4567026"/>
              <a:gd name="connsiteY0" fmla="*/ 4448077 h 6561948"/>
              <a:gd name="connsiteX1" fmla="*/ 1940507 w 4567026"/>
              <a:gd name="connsiteY1" fmla="*/ 0 h 6561948"/>
              <a:gd name="connsiteX2" fmla="*/ 4370494 w 4567026"/>
              <a:gd name="connsiteY2" fmla="*/ 9962 h 6561948"/>
              <a:gd name="connsiteX3" fmla="*/ 4546389 w 4567026"/>
              <a:gd name="connsiteY3" fmla="*/ 198557 h 6561948"/>
              <a:gd name="connsiteX4" fmla="*/ 4567026 w 4567026"/>
              <a:gd name="connsiteY4" fmla="*/ 5676802 h 6561948"/>
              <a:gd name="connsiteX5" fmla="*/ 2613607 w 4567026"/>
              <a:gd name="connsiteY5" fmla="*/ 6554909 h 6561948"/>
              <a:gd name="connsiteX6" fmla="*/ 1005629 w 4567026"/>
              <a:gd name="connsiteY6" fmla="*/ 6039287 h 6561948"/>
              <a:gd name="connsiteX7" fmla="*/ 22013 w 4567026"/>
              <a:gd name="connsiteY7" fmla="*/ 4448077 h 6561948"/>
              <a:gd name="connsiteX0" fmla="*/ 22013 w 4567026"/>
              <a:gd name="connsiteY0" fmla="*/ 4448077 h 6554958"/>
              <a:gd name="connsiteX1" fmla="*/ 1940507 w 4567026"/>
              <a:gd name="connsiteY1" fmla="*/ 0 h 6554958"/>
              <a:gd name="connsiteX2" fmla="*/ 4370494 w 4567026"/>
              <a:gd name="connsiteY2" fmla="*/ 9962 h 6554958"/>
              <a:gd name="connsiteX3" fmla="*/ 4546389 w 4567026"/>
              <a:gd name="connsiteY3" fmla="*/ 198557 h 6554958"/>
              <a:gd name="connsiteX4" fmla="*/ 4567026 w 4567026"/>
              <a:gd name="connsiteY4" fmla="*/ 5676802 h 6554958"/>
              <a:gd name="connsiteX5" fmla="*/ 2613607 w 4567026"/>
              <a:gd name="connsiteY5" fmla="*/ 6554909 h 6554958"/>
              <a:gd name="connsiteX6" fmla="*/ 1005629 w 4567026"/>
              <a:gd name="connsiteY6" fmla="*/ 6039287 h 6554958"/>
              <a:gd name="connsiteX7" fmla="*/ 22013 w 4567026"/>
              <a:gd name="connsiteY7" fmla="*/ 4448077 h 6554958"/>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55026"/>
              <a:gd name="connsiteX1" fmla="*/ 1940507 w 4567026"/>
              <a:gd name="connsiteY1" fmla="*/ 0 h 6555026"/>
              <a:gd name="connsiteX2" fmla="*/ 4370494 w 4567026"/>
              <a:gd name="connsiteY2" fmla="*/ 9962 h 6555026"/>
              <a:gd name="connsiteX3" fmla="*/ 4546389 w 4567026"/>
              <a:gd name="connsiteY3" fmla="*/ 198557 h 6555026"/>
              <a:gd name="connsiteX4" fmla="*/ 4567026 w 4567026"/>
              <a:gd name="connsiteY4" fmla="*/ 5676802 h 6555026"/>
              <a:gd name="connsiteX5" fmla="*/ 3682789 w 4567026"/>
              <a:gd name="connsiteY5" fmla="*/ 6333927 h 6555026"/>
              <a:gd name="connsiteX6" fmla="*/ 2613607 w 4567026"/>
              <a:gd name="connsiteY6" fmla="*/ 6554909 h 6555026"/>
              <a:gd name="connsiteX7" fmla="*/ 1005629 w 4567026"/>
              <a:gd name="connsiteY7" fmla="*/ 6039287 h 6555026"/>
              <a:gd name="connsiteX8" fmla="*/ 22013 w 4567026"/>
              <a:gd name="connsiteY8" fmla="*/ 4448077 h 6555026"/>
              <a:gd name="connsiteX0" fmla="*/ 44498 w 4589511"/>
              <a:gd name="connsiteY0" fmla="*/ 4448077 h 6555026"/>
              <a:gd name="connsiteX1" fmla="*/ 1962992 w 4589511"/>
              <a:gd name="connsiteY1" fmla="*/ 0 h 6555026"/>
              <a:gd name="connsiteX2" fmla="*/ 4392979 w 4589511"/>
              <a:gd name="connsiteY2" fmla="*/ 9962 h 6555026"/>
              <a:gd name="connsiteX3" fmla="*/ 4568874 w 4589511"/>
              <a:gd name="connsiteY3" fmla="*/ 198557 h 6555026"/>
              <a:gd name="connsiteX4" fmla="*/ 4589511 w 4589511"/>
              <a:gd name="connsiteY4" fmla="*/ 5676802 h 6555026"/>
              <a:gd name="connsiteX5" fmla="*/ 3705274 w 4589511"/>
              <a:gd name="connsiteY5" fmla="*/ 6333927 h 6555026"/>
              <a:gd name="connsiteX6" fmla="*/ 2636092 w 4589511"/>
              <a:gd name="connsiteY6" fmla="*/ 6554909 h 6555026"/>
              <a:gd name="connsiteX7" fmla="*/ 1028114 w 4589511"/>
              <a:gd name="connsiteY7" fmla="*/ 6039287 h 6555026"/>
              <a:gd name="connsiteX8" fmla="*/ 44498 w 4589511"/>
              <a:gd name="connsiteY8" fmla="*/ 4448077 h 655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9511" h="6555026">
                <a:moveTo>
                  <a:pt x="44498" y="4448077"/>
                </a:moveTo>
                <a:cubicBezTo>
                  <a:pt x="-165449" y="3431369"/>
                  <a:pt x="350092" y="1272239"/>
                  <a:pt x="1962992" y="0"/>
                </a:cubicBezTo>
                <a:lnTo>
                  <a:pt x="4392979" y="9962"/>
                </a:lnTo>
                <a:cubicBezTo>
                  <a:pt x="4433804" y="-3724"/>
                  <a:pt x="4576547" y="134405"/>
                  <a:pt x="4568874" y="198557"/>
                </a:cubicBezTo>
                <a:cubicBezTo>
                  <a:pt x="4574536" y="2226764"/>
                  <a:pt x="4581441" y="4495702"/>
                  <a:pt x="4589511" y="5676802"/>
                </a:cubicBezTo>
                <a:cubicBezTo>
                  <a:pt x="4428644" y="5983084"/>
                  <a:pt x="4030844" y="6187576"/>
                  <a:pt x="3705274" y="6333927"/>
                </a:cubicBezTo>
                <a:cubicBezTo>
                  <a:pt x="3379704" y="6480278"/>
                  <a:pt x="3148325" y="6548136"/>
                  <a:pt x="2636092" y="6554909"/>
                </a:cubicBezTo>
                <a:cubicBezTo>
                  <a:pt x="2123859" y="6561682"/>
                  <a:pt x="1343206" y="6273586"/>
                  <a:pt x="1028114" y="6039287"/>
                </a:cubicBezTo>
                <a:cubicBezTo>
                  <a:pt x="596182" y="5688148"/>
                  <a:pt x="254445" y="5464785"/>
                  <a:pt x="44498" y="4448077"/>
                </a:cubicBezTo>
                <a:close/>
              </a:path>
            </a:pathLst>
          </a:custGeom>
          <a:solidFill>
            <a:schemeClr val="accent3"/>
          </a:solidFill>
          <a:ln>
            <a:noFill/>
          </a:ln>
        </p:spPr>
        <p:txBody>
          <a:bodyPr lIns="182880" tIns="274320" rIns="274320">
            <a:normAutofit/>
          </a:bodyPr>
          <a:lstStyle>
            <a:lvl1pPr marL="0" indent="0" algn="r">
              <a:buNone/>
              <a:defRPr sz="2000"/>
            </a:lvl1pPr>
          </a:lstStyle>
          <a:p>
            <a:r>
              <a:rPr lang="en-US"/>
              <a:t>Click icon to add picture</a:t>
            </a:r>
            <a:endParaRPr lang="en-US" dirty="0"/>
          </a:p>
        </p:txBody>
      </p:sp>
      <p:sp>
        <p:nvSpPr>
          <p:cNvPr id="6" name="Slide Number Placeholder 5">
            <a:extLst>
              <a:ext uri="{FF2B5EF4-FFF2-40B4-BE49-F238E27FC236}">
                <a16:creationId xmlns:a16="http://schemas.microsoft.com/office/drawing/2014/main" id="{2FA893C5-3725-2BF8-B201-6C4123C13131}"/>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300946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Two Content 2">
    <p:bg>
      <p:bgPr>
        <a:solidFill>
          <a:schemeClr val="bg2"/>
        </a:solidFill>
        <a:effectLst/>
      </p:bgPr>
    </p:bg>
    <p:spTree>
      <p:nvGrpSpPr>
        <p:cNvPr id="1" name=""/>
        <p:cNvGrpSpPr/>
        <p:nvPr/>
      </p:nvGrpSpPr>
      <p:grpSpPr>
        <a:xfrm>
          <a:off x="0" y="0"/>
          <a:ext cx="0" cy="0"/>
          <a:chOff x="0" y="0"/>
          <a:chExt cx="0" cy="0"/>
        </a:xfrm>
      </p:grpSpPr>
      <p:sp>
        <p:nvSpPr>
          <p:cNvPr id="17" name="Freeform: Shape 51">
            <a:extLst>
              <a:ext uri="{FF2B5EF4-FFF2-40B4-BE49-F238E27FC236}">
                <a16:creationId xmlns:a16="http://schemas.microsoft.com/office/drawing/2014/main" id="{4A781A8E-199F-1F48-C80E-B6501B563323}"/>
              </a:ext>
              <a:ext uri="{C183D7F6-B498-43B3-948B-1728B52AA6E4}">
                <adec:decorative xmlns:adec="http://schemas.microsoft.com/office/drawing/2017/decorative" val="1"/>
              </a:ext>
            </a:extLst>
          </p:cNvPr>
          <p:cNvSpPr/>
          <p:nvPr userDrawn="1"/>
        </p:nvSpPr>
        <p:spPr>
          <a:xfrm rot="5400000">
            <a:off x="10423648" y="-93866"/>
            <a:ext cx="1698615" cy="1838087"/>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11C6679A-1B60-DCCD-7295-255649B92C60}"/>
              </a:ext>
              <a:ext uri="{C183D7F6-B498-43B3-948B-1728B52AA6E4}">
                <adec:decorative xmlns:adec="http://schemas.microsoft.com/office/drawing/2017/decorative" val="1"/>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6" name="Freeform: Shape 22">
            <a:extLst>
              <a:ext uri="{FF2B5EF4-FFF2-40B4-BE49-F238E27FC236}">
                <a16:creationId xmlns:a16="http://schemas.microsoft.com/office/drawing/2014/main" id="{1C466053-4CA7-4CBB-C1D2-19FE899BEDFC}"/>
              </a:ext>
              <a:ext uri="{C183D7F6-B498-43B3-948B-1728B52AA6E4}">
                <adec:decorative xmlns:adec="http://schemas.microsoft.com/office/drawing/2017/decorative" val="1"/>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cxnSp>
        <p:nvCxnSpPr>
          <p:cNvPr id="18" name="Straight Connector 17">
            <a:extLst>
              <a:ext uri="{FF2B5EF4-FFF2-40B4-BE49-F238E27FC236}">
                <a16:creationId xmlns:a16="http://schemas.microsoft.com/office/drawing/2014/main" id="{1100480F-88D3-CF82-FAF8-9527C86BCAE2}"/>
              </a:ext>
              <a:ext uri="{C183D7F6-B498-43B3-948B-1728B52AA6E4}">
                <adec:decorative xmlns:adec="http://schemas.microsoft.com/office/drawing/2017/decorative" val="1"/>
              </a:ext>
            </a:extLst>
          </p:cNvPr>
          <p:cNvCxnSpPr>
            <a:cxnSpLocks/>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
        <p:nvSpPr>
          <p:cNvPr id="5" name="Title 1">
            <a:extLst>
              <a:ext uri="{FF2B5EF4-FFF2-40B4-BE49-F238E27FC236}">
                <a16:creationId xmlns:a16="http://schemas.microsoft.com/office/drawing/2014/main" id="{05F17713-1E50-F9DA-1134-DEB4A4AEA114}"/>
              </a:ext>
            </a:extLst>
          </p:cNvPr>
          <p:cNvSpPr>
            <a:spLocks noGrp="1"/>
          </p:cNvSpPr>
          <p:nvPr>
            <p:ph type="title"/>
          </p:nvPr>
        </p:nvSpPr>
        <p:spPr>
          <a:xfrm>
            <a:off x="914400" y="914400"/>
            <a:ext cx="10360152"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05A7D8CB-7B8B-DA38-6E7E-0DAEB7D29967}"/>
              </a:ext>
            </a:extLst>
          </p:cNvPr>
          <p:cNvSpPr>
            <a:spLocks noGrp="1"/>
          </p:cNvSpPr>
          <p:nvPr>
            <p:ph sz="quarter" idx="12"/>
          </p:nvPr>
        </p:nvSpPr>
        <p:spPr>
          <a:xfrm>
            <a:off x="914399" y="2039111"/>
            <a:ext cx="2816352"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6">
            <a:extLst>
              <a:ext uri="{FF2B5EF4-FFF2-40B4-BE49-F238E27FC236}">
                <a16:creationId xmlns:a16="http://schemas.microsoft.com/office/drawing/2014/main" id="{CE441B96-235E-1744-83C7-22A1E6ED8BB3}"/>
              </a:ext>
            </a:extLst>
          </p:cNvPr>
          <p:cNvSpPr>
            <a:spLocks noGrp="1"/>
          </p:cNvSpPr>
          <p:nvPr>
            <p:ph sz="quarter" idx="13"/>
          </p:nvPr>
        </p:nvSpPr>
        <p:spPr>
          <a:xfrm>
            <a:off x="4097800" y="2039111"/>
            <a:ext cx="6949440" cy="3840480"/>
          </a:xfrm>
        </p:spPr>
        <p:txBody>
          <a:bodyPr>
            <a:normAutofit/>
          </a:bodyPr>
          <a:lstStyle>
            <a:lvl1pPr marL="228600" indent="-228600">
              <a:buFont typeface="Courier New" panose="02070309020205020404" pitchFamily="49" charset="0"/>
              <a:buChar char="o"/>
              <a:defRPr sz="200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CF605979-8A00-C008-E1AA-6AC1F9EABEAF}"/>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2361714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B05A86D8-26B0-1ADB-0CE2-B445D2A2866D}"/>
              </a:ext>
              <a:ext uri="{C183D7F6-B498-43B3-948B-1728B52AA6E4}">
                <adec:decorative xmlns:adec="http://schemas.microsoft.com/office/drawing/2017/decorative" val="1"/>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 uri="{C183D7F6-B498-43B3-948B-1728B52AA6E4}">
                <adec:decorative xmlns:adec="http://schemas.microsoft.com/office/drawing/2017/decorative" val="1"/>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6" name="Content Placeholder 6">
            <a:extLst>
              <a:ext uri="{FF2B5EF4-FFF2-40B4-BE49-F238E27FC236}">
                <a16:creationId xmlns:a16="http://schemas.microsoft.com/office/drawing/2014/main" id="{1B0F4867-5345-BF6B-3402-DEEC3D2DDF90}"/>
              </a:ext>
            </a:extLst>
          </p:cNvPr>
          <p:cNvSpPr>
            <a:spLocks noGrp="1"/>
          </p:cNvSpPr>
          <p:nvPr>
            <p:ph sz="quarter" idx="13"/>
          </p:nvPr>
        </p:nvSpPr>
        <p:spPr>
          <a:xfrm>
            <a:off x="914399" y="2039111"/>
            <a:ext cx="6729984" cy="3840480"/>
          </a:xfrm>
        </p:spPr>
        <p:txBody>
          <a:bodyPr>
            <a:normAutofit/>
          </a:bodyPr>
          <a:lstStyle>
            <a:lvl1pPr marL="228600" indent="-228600">
              <a:buFont typeface="Courier New" panose="02070309020205020404" pitchFamily="49" charset="0"/>
              <a:buChar char="o"/>
              <a:defRPr sz="2000" cap="all" baseline="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Content Placeholder 6">
            <a:extLst>
              <a:ext uri="{FF2B5EF4-FFF2-40B4-BE49-F238E27FC236}">
                <a16:creationId xmlns:a16="http://schemas.microsoft.com/office/drawing/2014/main" id="{B693A8C2-EDAB-3C2B-00D3-3B9F9D64ACDC}"/>
              </a:ext>
            </a:extLst>
          </p:cNvPr>
          <p:cNvSpPr>
            <a:spLocks noGrp="1"/>
          </p:cNvSpPr>
          <p:nvPr>
            <p:ph sz="quarter" idx="12"/>
          </p:nvPr>
        </p:nvSpPr>
        <p:spPr>
          <a:xfrm>
            <a:off x="8113472" y="2039111"/>
            <a:ext cx="3163824"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4CE52DCD-6B80-A17A-B12C-76D628BAF304}"/>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94231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bg2"/>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CADEA8BB-3550-ABDA-99A6-455084D5D432}"/>
              </a:ext>
              <a:ext uri="{C183D7F6-B498-43B3-948B-1728B52AA6E4}">
                <adec:decorative xmlns:adec="http://schemas.microsoft.com/office/drawing/2017/decorative" val="1"/>
              </a:ext>
            </a:extLst>
          </p:cNvPr>
          <p:cNvSpPr>
            <a:spLocks/>
          </p:cNvSpPr>
          <p:nvPr userDrawn="1"/>
        </p:nvSpPr>
        <p:spPr>
          <a:xfrm>
            <a:off x="0" y="3271424"/>
            <a:ext cx="12192000" cy="3586577"/>
          </a:xfrm>
          <a:custGeom>
            <a:avLst/>
            <a:gdLst>
              <a:gd name="connsiteX0" fmla="*/ 1849560 w 12192000"/>
              <a:gd name="connsiteY0" fmla="*/ 803 h 3586577"/>
              <a:gd name="connsiteX1" fmla="*/ 2779308 w 12192000"/>
              <a:gd name="connsiteY1" fmla="*/ 191654 h 3586577"/>
              <a:gd name="connsiteX2" fmla="*/ 3529993 w 12192000"/>
              <a:gd name="connsiteY2" fmla="*/ 614650 h 3586577"/>
              <a:gd name="connsiteX3" fmla="*/ 5271921 w 12192000"/>
              <a:gd name="connsiteY3" fmla="*/ 1300408 h 3586577"/>
              <a:gd name="connsiteX4" fmla="*/ 6940105 w 12192000"/>
              <a:gd name="connsiteY4" fmla="*/ 1192018 h 3586577"/>
              <a:gd name="connsiteX5" fmla="*/ 8301823 w 12192000"/>
              <a:gd name="connsiteY5" fmla="*/ 780730 h 3586577"/>
              <a:gd name="connsiteX6" fmla="*/ 12120288 w 12192000"/>
              <a:gd name="connsiteY6" fmla="*/ 561429 h 3586577"/>
              <a:gd name="connsiteX7" fmla="*/ 12192000 w 12192000"/>
              <a:gd name="connsiteY7" fmla="*/ 591187 h 3586577"/>
              <a:gd name="connsiteX8" fmla="*/ 12192000 w 12192000"/>
              <a:gd name="connsiteY8" fmla="*/ 3586577 h 3586577"/>
              <a:gd name="connsiteX9" fmla="*/ 0 w 12192000"/>
              <a:gd name="connsiteY9" fmla="*/ 3586577 h 3586577"/>
              <a:gd name="connsiteX10" fmla="*/ 0 w 12192000"/>
              <a:gd name="connsiteY10" fmla="*/ 671712 h 3586577"/>
              <a:gd name="connsiteX11" fmla="*/ 66994 w 12192000"/>
              <a:gd name="connsiteY11" fmla="*/ 616810 h 3586577"/>
              <a:gd name="connsiteX12" fmla="*/ 314608 w 12192000"/>
              <a:gd name="connsiteY12" fmla="*/ 447849 h 3586577"/>
              <a:gd name="connsiteX13" fmla="*/ 1849560 w 12192000"/>
              <a:gd name="connsiteY13" fmla="*/ 803 h 358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3586577">
                <a:moveTo>
                  <a:pt x="1849560" y="803"/>
                </a:moveTo>
                <a:cubicBezTo>
                  <a:pt x="2158708" y="8598"/>
                  <a:pt x="2468821" y="73153"/>
                  <a:pt x="2779308" y="191654"/>
                </a:cubicBezTo>
                <a:cubicBezTo>
                  <a:pt x="3056080" y="297323"/>
                  <a:pt x="3289358" y="460148"/>
                  <a:pt x="3529993" y="614650"/>
                </a:cubicBezTo>
                <a:cubicBezTo>
                  <a:pt x="4050027" y="948769"/>
                  <a:pt x="4615367" y="1204778"/>
                  <a:pt x="5271921" y="1300408"/>
                </a:cubicBezTo>
                <a:cubicBezTo>
                  <a:pt x="5824636"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3586577"/>
                </a:lnTo>
                <a:lnTo>
                  <a:pt x="0" y="3586577"/>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F0A8F0DB-3D3D-DC0F-84AC-4386B58AD6E5}"/>
              </a:ext>
              <a:ext uri="{C183D7F6-B498-43B3-948B-1728B52AA6E4}">
                <adec:decorative xmlns:adec="http://schemas.microsoft.com/office/drawing/2017/decorative" val="1"/>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alpha val="60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7" name="Table Placeholder 4">
            <a:extLst>
              <a:ext uri="{FF2B5EF4-FFF2-40B4-BE49-F238E27FC236}">
                <a16:creationId xmlns:a16="http://schemas.microsoft.com/office/drawing/2014/main" id="{A8715227-A125-7CA3-B8F5-9D5894E8C981}"/>
              </a:ext>
            </a:extLst>
          </p:cNvPr>
          <p:cNvSpPr>
            <a:spLocks noGrp="1"/>
          </p:cNvSpPr>
          <p:nvPr>
            <p:ph type="tbl" sz="quarter" idx="14"/>
          </p:nvPr>
        </p:nvSpPr>
        <p:spPr>
          <a:xfrm>
            <a:off x="914400" y="2039111"/>
            <a:ext cx="10360025" cy="3374136"/>
          </a:xfrm>
        </p:spPr>
        <p:txBody>
          <a:bodyPr/>
          <a:lstStyle/>
          <a:p>
            <a:r>
              <a:rPr lang="en-US"/>
              <a:t>Click icon to add table</a:t>
            </a:r>
          </a:p>
        </p:txBody>
      </p:sp>
      <p:sp>
        <p:nvSpPr>
          <p:cNvPr id="3" name="Slide Number Placeholder 5">
            <a:extLst>
              <a:ext uri="{FF2B5EF4-FFF2-40B4-BE49-F238E27FC236}">
                <a16:creationId xmlns:a16="http://schemas.microsoft.com/office/drawing/2014/main" id="{CEC2E35B-5EFD-B330-984C-15A012C90B8A}"/>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3062748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bg2"/>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686C03E6-655F-A394-4461-7BC878C418BB}"/>
              </a:ext>
              <a:ext uri="{C183D7F6-B498-43B3-948B-1728B52AA6E4}">
                <adec:decorative xmlns:adec="http://schemas.microsoft.com/office/drawing/2017/decorative" val="1"/>
              </a:ext>
            </a:extLst>
          </p:cNvPr>
          <p:cNvSpPr/>
          <p:nvPr userDrawn="1"/>
        </p:nvSpPr>
        <p:spPr>
          <a:xfrm>
            <a:off x="-17145" y="3001406"/>
            <a:ext cx="3865902" cy="3856595"/>
          </a:xfrm>
          <a:custGeom>
            <a:avLst/>
            <a:gdLst>
              <a:gd name="connsiteX0" fmla="*/ 0 w 3865902"/>
              <a:gd name="connsiteY0" fmla="*/ 0 h 3856595"/>
              <a:gd name="connsiteX1" fmla="*/ 36224 w 3865902"/>
              <a:gd name="connsiteY1" fmla="*/ 87499 h 3856595"/>
              <a:gd name="connsiteX2" fmla="*/ 560241 w 3865902"/>
              <a:gd name="connsiteY2" fmla="*/ 881472 h 3856595"/>
              <a:gd name="connsiteX3" fmla="*/ 1285567 w 3865902"/>
              <a:gd name="connsiteY3" fmla="*/ 1323684 h 3856595"/>
              <a:gd name="connsiteX4" fmla="*/ 1971938 w 3865902"/>
              <a:gd name="connsiteY4" fmla="*/ 1550422 h 3856595"/>
              <a:gd name="connsiteX5" fmla="*/ 3782327 w 3865902"/>
              <a:gd name="connsiteY5" fmla="*/ 2888188 h 3856595"/>
              <a:gd name="connsiteX6" fmla="*/ 3865611 w 3865902"/>
              <a:gd name="connsiteY6" fmla="*/ 3435831 h 3856595"/>
              <a:gd name="connsiteX7" fmla="*/ 3805121 w 3865902"/>
              <a:gd name="connsiteY7" fmla="*/ 3842880 h 3856595"/>
              <a:gd name="connsiteX8" fmla="*/ 3800674 w 3865902"/>
              <a:gd name="connsiteY8" fmla="*/ 3856595 h 3856595"/>
              <a:gd name="connsiteX9" fmla="*/ 0 w 3865902"/>
              <a:gd name="connsiteY9" fmla="*/ 3856595 h 3856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5902" h="3856595">
                <a:moveTo>
                  <a:pt x="0" y="0"/>
                </a:moveTo>
                <a:lnTo>
                  <a:pt x="36224" y="87499"/>
                </a:lnTo>
                <a:cubicBezTo>
                  <a:pt x="154868" y="378336"/>
                  <a:pt x="315166" y="649927"/>
                  <a:pt x="560241" y="881472"/>
                </a:cubicBezTo>
                <a:cubicBezTo>
                  <a:pt x="766493" y="1076486"/>
                  <a:pt x="1013912" y="1216159"/>
                  <a:pt x="1285567" y="1323684"/>
                </a:cubicBezTo>
                <a:cubicBezTo>
                  <a:pt x="1588934" y="1443752"/>
                  <a:pt x="1777483" y="1493740"/>
                  <a:pt x="1971938" y="1550422"/>
                </a:cubicBezTo>
                <a:cubicBezTo>
                  <a:pt x="2188057" y="1613391"/>
                  <a:pt x="3470229" y="1987236"/>
                  <a:pt x="3782327" y="2888188"/>
                </a:cubicBezTo>
                <a:cubicBezTo>
                  <a:pt x="3866366" y="3130827"/>
                  <a:pt x="3867057" y="3372562"/>
                  <a:pt x="3865611" y="3435831"/>
                </a:cubicBezTo>
                <a:cubicBezTo>
                  <a:pt x="3862378" y="3575611"/>
                  <a:pt x="3840731" y="3710985"/>
                  <a:pt x="3805121" y="3842880"/>
                </a:cubicBezTo>
                <a:lnTo>
                  <a:pt x="3800674" y="3856595"/>
                </a:lnTo>
                <a:lnTo>
                  <a:pt x="0" y="3856595"/>
                </a:ln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BF7A62BA-11D3-585A-8CBD-5E0FB4DE522D}"/>
              </a:ext>
              <a:ext uri="{C183D7F6-B498-43B3-948B-1728B52AA6E4}">
                <adec:decorative xmlns:adec="http://schemas.microsoft.com/office/drawing/2017/decorative" val="1"/>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 uri="{C183D7F6-B498-43B3-948B-1728B52AA6E4}">
                <adec:decorative xmlns:adec="http://schemas.microsoft.com/office/drawing/2017/decorative" val="1"/>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userDrawn="1">
            <p:ph type="ctrTitle" hasCustomPrompt="1"/>
          </p:nvPr>
        </p:nvSpPr>
        <p:spPr>
          <a:xfrm>
            <a:off x="914400" y="914400"/>
            <a:ext cx="5641848" cy="5029200"/>
          </a:xfrm>
        </p:spPr>
        <p:txBody>
          <a:bodyPr anchor="ctr"/>
          <a:lstStyle>
            <a:lvl1pPr algn="l">
              <a:defRPr sz="4800"/>
            </a:lvl1pPr>
          </a:lstStyle>
          <a:p>
            <a:r>
              <a:rPr lang="en-US" dirty="0"/>
              <a:t>click to add title</a:t>
            </a:r>
          </a:p>
        </p:txBody>
      </p:sp>
      <p:sp>
        <p:nvSpPr>
          <p:cNvPr id="3" name="Content Placeholder 6">
            <a:extLst>
              <a:ext uri="{FF2B5EF4-FFF2-40B4-BE49-F238E27FC236}">
                <a16:creationId xmlns:a16="http://schemas.microsoft.com/office/drawing/2014/main" id="{436A1765-4F66-C345-840A-D6C73BD96BB8}"/>
              </a:ext>
            </a:extLst>
          </p:cNvPr>
          <p:cNvSpPr>
            <a:spLocks noGrp="1"/>
          </p:cNvSpPr>
          <p:nvPr>
            <p:ph sz="quarter" idx="13"/>
          </p:nvPr>
        </p:nvSpPr>
        <p:spPr>
          <a:xfrm>
            <a:off x="6848856" y="914400"/>
            <a:ext cx="3867912" cy="5029200"/>
          </a:xfrm>
        </p:spPr>
        <p:txBody>
          <a:bodyPr anchor="ctr">
            <a:normAutofit/>
          </a:bodyPr>
          <a:lstStyle>
            <a:lvl1pPr marL="0" indent="0">
              <a:buFont typeface="Courier New" panose="02070309020205020404" pitchFamily="49" charset="0"/>
              <a:buNone/>
              <a:defRPr sz="2000" cap="all" baseline="0"/>
            </a:lvl1pPr>
            <a:lvl2pPr marL="0" indent="0">
              <a:spcBef>
                <a:spcPts val="1000"/>
              </a:spcBef>
              <a:buFont typeface="Courier New" panose="02070309020205020404" pitchFamily="49" charset="0"/>
              <a:buNone/>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158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CC72F6-C144-5508-40C5-E1B3FC085B94}"/>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4" name="Freeform: Shape 3">
              <a:extLst>
                <a:ext uri="{FF2B5EF4-FFF2-40B4-BE49-F238E27FC236}">
                  <a16:creationId xmlns:a16="http://schemas.microsoft.com/office/drawing/2014/main" id="{FF76D2EA-2C6E-B0B2-DC0D-F9EF636E5856}"/>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5" name="Freeform: Shape 4">
              <a:extLst>
                <a:ext uri="{FF2B5EF4-FFF2-40B4-BE49-F238E27FC236}">
                  <a16:creationId xmlns:a16="http://schemas.microsoft.com/office/drawing/2014/main" id="{90315871-F40F-D512-8E3F-B40F36BD4224}"/>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Freeform: Shape 5">
            <a:extLst>
              <a:ext uri="{FF2B5EF4-FFF2-40B4-BE49-F238E27FC236}">
                <a16:creationId xmlns:a16="http://schemas.microsoft.com/office/drawing/2014/main" id="{10C11C1A-EFCF-278A-D083-93F07D4DEA67}"/>
              </a:ext>
              <a:ext uri="{C183D7F6-B498-43B3-948B-1728B52AA6E4}">
                <adec:decorative xmlns:adec="http://schemas.microsoft.com/office/drawing/2017/decorative"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Slide Number Placeholder 5">
            <a:extLst>
              <a:ext uri="{FF2B5EF4-FFF2-40B4-BE49-F238E27FC236}">
                <a16:creationId xmlns:a16="http://schemas.microsoft.com/office/drawing/2014/main" id="{5B1E4400-E511-F21B-0AFD-0D362BA52FF0}"/>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l">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021782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a:endCxn id="6" idx="1"/>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51" r:id="rId4"/>
    <p:sldLayoutId id="2147483676" r:id="rId5"/>
    <p:sldLayoutId id="2147483661" r:id="rId6"/>
    <p:sldLayoutId id="2147483670" r:id="rId7"/>
    <p:sldLayoutId id="2147483678" r:id="rId8"/>
    <p:sldLayoutId id="2147483664" r:id="rId9"/>
    <p:sldLayoutId id="2147483680" r:id="rId10"/>
    <p:sldLayoutId id="2147483681" r:id="rId11"/>
    <p:sldLayoutId id="2147483682" r:id="rId12"/>
    <p:sldLayoutId id="2147483666" r:id="rId13"/>
    <p:sldLayoutId id="2147483654" r:id="rId14"/>
  </p:sldLayoutIdLst>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hf hdr="0" ftr="0" dt="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92719-D5D9-FEC2-B9D6-942BD02028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5A4A65-E8B8-40CF-7ABD-97EA8FA97521}"/>
              </a:ext>
            </a:extLst>
          </p:cNvPr>
          <p:cNvSpPr>
            <a:spLocks noGrp="1"/>
          </p:cNvSpPr>
          <p:nvPr>
            <p:ph type="ctrTitle"/>
          </p:nvPr>
        </p:nvSpPr>
        <p:spPr>
          <a:xfrm>
            <a:off x="476249" y="457200"/>
            <a:ext cx="11229975" cy="5829300"/>
          </a:xfrm>
          <a:solidFill>
            <a:schemeClr val="accent2">
              <a:lumMod val="75000"/>
            </a:schemeClr>
          </a:solidFill>
          <a:ln>
            <a:solidFill>
              <a:srgbClr val="FFFF00"/>
            </a:solidFill>
          </a:ln>
        </p:spPr>
        <p:txBody>
          <a:bodyPr anchor="ctr"/>
          <a:lstStyle/>
          <a:p>
            <a:pPr marL="36576" indent="0" algn="ctr">
              <a:buNone/>
            </a:pPr>
            <a:r>
              <a:rPr lang="en-US" sz="4000" dirty="0">
                <a:solidFill>
                  <a:schemeClr val="bg1"/>
                </a:solidFill>
              </a:rPr>
              <a:t>TUNTUNAN IBADAH </a:t>
            </a:r>
            <a:r>
              <a:rPr lang="en-US" sz="4000">
                <a:solidFill>
                  <a:schemeClr val="bg1"/>
                </a:solidFill>
              </a:rPr>
              <a:t>SESUAI HPTM</a:t>
            </a:r>
            <a:br>
              <a:rPr lang="en-US" sz="4000" dirty="0">
                <a:solidFill>
                  <a:schemeClr val="bg1"/>
                </a:solidFill>
              </a:rPr>
            </a:br>
            <a:br>
              <a:rPr lang="en-US" sz="3200" dirty="0">
                <a:solidFill>
                  <a:schemeClr val="bg1"/>
                </a:solidFill>
              </a:rPr>
            </a:br>
            <a:br>
              <a:rPr lang="en-US" sz="2800" dirty="0">
                <a:solidFill>
                  <a:schemeClr val="bg1"/>
                </a:solidFill>
              </a:rPr>
            </a:br>
            <a:r>
              <a:rPr lang="en-US" sz="2800" dirty="0">
                <a:solidFill>
                  <a:schemeClr val="bg1"/>
                </a:solidFill>
              </a:rPr>
              <a:t>Oleh</a:t>
            </a:r>
            <a:br>
              <a:rPr lang="en-US" sz="2800" dirty="0"/>
            </a:br>
            <a:br>
              <a:rPr lang="en-US" sz="2800" dirty="0"/>
            </a:br>
            <a:br>
              <a:rPr lang="en-US" sz="2800" dirty="0"/>
            </a:br>
            <a:r>
              <a:rPr lang="en-US" sz="2400" dirty="0">
                <a:solidFill>
                  <a:srgbClr val="FFFF00"/>
                </a:solidFill>
              </a:rPr>
              <a:t>Dr. Ahmad Nashir, </a:t>
            </a:r>
            <a:r>
              <a:rPr lang="en-US" sz="2400" dirty="0" err="1">
                <a:solidFill>
                  <a:srgbClr val="FFFF00"/>
                </a:solidFill>
              </a:rPr>
              <a:t>S.Pd.I</a:t>
            </a:r>
            <a:r>
              <a:rPr lang="en-US" sz="2400" dirty="0">
                <a:solidFill>
                  <a:srgbClr val="FFFF00"/>
                </a:solidFill>
              </a:rPr>
              <a:t>., </a:t>
            </a:r>
            <a:r>
              <a:rPr lang="en-US" sz="2400" dirty="0" err="1">
                <a:solidFill>
                  <a:srgbClr val="FFFF00"/>
                </a:solidFill>
              </a:rPr>
              <a:t>M.Pd.I</a:t>
            </a:r>
            <a:r>
              <a:rPr lang="en-US" sz="2400" dirty="0">
                <a:solidFill>
                  <a:srgbClr val="FFFF00"/>
                </a:solidFill>
              </a:rPr>
              <a:t>., C.ET., C.ITQ</a:t>
            </a:r>
            <a:endParaRPr lang="en-US" sz="3200" dirty="0">
              <a:solidFill>
                <a:srgbClr val="FFFF00"/>
              </a:solidFill>
            </a:endParaRPr>
          </a:p>
        </p:txBody>
      </p:sp>
    </p:spTree>
    <p:extLst>
      <p:ext uri="{BB962C8B-B14F-4D97-AF65-F5344CB8AC3E}">
        <p14:creationId xmlns:p14="http://schemas.microsoft.com/office/powerpoint/2010/main" val="13381671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FD8C5ED-C170-DF45-2524-2A83BF268055}"/>
              </a:ext>
            </a:extLst>
          </p:cNvPr>
          <p:cNvSpPr>
            <a:spLocks noGrp="1"/>
          </p:cNvSpPr>
          <p:nvPr>
            <p:ph type="ctrTitle"/>
          </p:nvPr>
        </p:nvSpPr>
        <p:spPr>
          <a:xfrm>
            <a:off x="647699" y="733425"/>
            <a:ext cx="10810875" cy="5391150"/>
          </a:xfrm>
          <a:solidFill>
            <a:schemeClr val="tx1">
              <a:lumMod val="60000"/>
              <a:lumOff val="40000"/>
            </a:schemeClr>
          </a:solidFill>
          <a:ln>
            <a:solidFill>
              <a:srgbClr val="FFFF00"/>
            </a:solidFill>
          </a:ln>
        </p:spPr>
        <p:txBody>
          <a:bodyPr/>
          <a:lstStyle/>
          <a:p>
            <a:br>
              <a:rPr lang="en-US" sz="6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br>
            <a:r>
              <a:rPr lang="en-US" sz="6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IBADAH</a:t>
            </a:r>
            <a:br>
              <a:rPr lang="en-US" sz="6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br>
            <a:endParaRPr lang="en-ID" sz="6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2565855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608F0-4417-0428-AB5E-4D497716D33B}"/>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F08AC150-42F4-AE56-D31C-BD7EE3DC706B}"/>
              </a:ext>
            </a:extLst>
          </p:cNvPr>
          <p:cNvSpPr/>
          <p:nvPr/>
        </p:nvSpPr>
        <p:spPr>
          <a:xfrm>
            <a:off x="971542" y="2106213"/>
            <a:ext cx="2924179" cy="2645573"/>
          </a:xfrm>
          <a:prstGeom prst="ellipse">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id-ID" sz="2400" dirty="0"/>
              <a:t>PENGERTIAN IBADAH</a:t>
            </a:r>
          </a:p>
        </p:txBody>
      </p:sp>
      <p:sp>
        <p:nvSpPr>
          <p:cNvPr id="3" name="Rounded Rectangle 12">
            <a:extLst>
              <a:ext uri="{FF2B5EF4-FFF2-40B4-BE49-F238E27FC236}">
                <a16:creationId xmlns:a16="http://schemas.microsoft.com/office/drawing/2014/main" id="{FE71E7FD-295B-1FFA-6450-D32561D3B0BC}"/>
              </a:ext>
            </a:extLst>
          </p:cNvPr>
          <p:cNvSpPr/>
          <p:nvPr/>
        </p:nvSpPr>
        <p:spPr>
          <a:xfrm>
            <a:off x="6400795" y="806685"/>
            <a:ext cx="3050005" cy="1119751"/>
          </a:xfrm>
          <a:prstGeom prst="roundRect">
            <a:avLst/>
          </a:prstGeom>
          <a:solidFill>
            <a:schemeClr val="accent2">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id-ID" sz="2800" dirty="0">
                <a:solidFill>
                  <a:srgbClr val="FFFF00"/>
                </a:solidFill>
              </a:rPr>
              <a:t>TAAT</a:t>
            </a:r>
          </a:p>
        </p:txBody>
      </p:sp>
      <p:sp>
        <p:nvSpPr>
          <p:cNvPr id="4" name="Rounded Rectangle 13">
            <a:extLst>
              <a:ext uri="{FF2B5EF4-FFF2-40B4-BE49-F238E27FC236}">
                <a16:creationId xmlns:a16="http://schemas.microsoft.com/office/drawing/2014/main" id="{CAFEECAD-452D-C3C9-75E0-F11511A1EE60}"/>
              </a:ext>
            </a:extLst>
          </p:cNvPr>
          <p:cNvSpPr/>
          <p:nvPr/>
        </p:nvSpPr>
        <p:spPr>
          <a:xfrm>
            <a:off x="6400795" y="2122598"/>
            <a:ext cx="3050005" cy="1119751"/>
          </a:xfrm>
          <a:prstGeom prst="roundRect">
            <a:avLst/>
          </a:prstGeom>
          <a:solidFill>
            <a:schemeClr val="accent3">
              <a:lumMod val="50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id-ID" sz="2800" dirty="0">
                <a:solidFill>
                  <a:schemeClr val="bg1"/>
                </a:solidFill>
              </a:rPr>
              <a:t>TUNDUK</a:t>
            </a:r>
          </a:p>
        </p:txBody>
      </p:sp>
      <p:sp>
        <p:nvSpPr>
          <p:cNvPr id="5" name="Rounded Rectangle 14">
            <a:extLst>
              <a:ext uri="{FF2B5EF4-FFF2-40B4-BE49-F238E27FC236}">
                <a16:creationId xmlns:a16="http://schemas.microsoft.com/office/drawing/2014/main" id="{112FDB5F-9D1F-E158-9293-1AE4223BCCD4}"/>
              </a:ext>
            </a:extLst>
          </p:cNvPr>
          <p:cNvSpPr/>
          <p:nvPr/>
        </p:nvSpPr>
        <p:spPr>
          <a:xfrm>
            <a:off x="6400796" y="3615651"/>
            <a:ext cx="3050005" cy="1119751"/>
          </a:xfrm>
          <a:prstGeom prst="roundRect">
            <a:avLst/>
          </a:prstGeom>
          <a:solidFill>
            <a:schemeClr val="tx2">
              <a:lumMod val="7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id-ID" sz="2800" dirty="0">
                <a:solidFill>
                  <a:srgbClr val="00B0F0"/>
                </a:solidFill>
              </a:rPr>
              <a:t>HINA</a:t>
            </a:r>
          </a:p>
        </p:txBody>
      </p:sp>
      <p:sp>
        <p:nvSpPr>
          <p:cNvPr id="6" name="Rounded Rectangle 15">
            <a:extLst>
              <a:ext uri="{FF2B5EF4-FFF2-40B4-BE49-F238E27FC236}">
                <a16:creationId xmlns:a16="http://schemas.microsoft.com/office/drawing/2014/main" id="{340DFE13-DF32-E07C-B98E-5D007939B636}"/>
              </a:ext>
            </a:extLst>
          </p:cNvPr>
          <p:cNvSpPr/>
          <p:nvPr/>
        </p:nvSpPr>
        <p:spPr>
          <a:xfrm>
            <a:off x="6400797" y="4931564"/>
            <a:ext cx="3050005" cy="1119751"/>
          </a:xfrm>
          <a:prstGeom prst="roundRect">
            <a:avLst/>
          </a:prstGeom>
          <a:solidFill>
            <a:srgbClr val="0070C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id-ID" sz="2000" dirty="0">
                <a:solidFill>
                  <a:schemeClr val="bg1"/>
                </a:solidFill>
              </a:rPr>
              <a:t>PENGABDIAN</a:t>
            </a:r>
          </a:p>
        </p:txBody>
      </p:sp>
      <p:sp>
        <p:nvSpPr>
          <p:cNvPr id="11" name="Bent Arrow 26">
            <a:extLst>
              <a:ext uri="{FF2B5EF4-FFF2-40B4-BE49-F238E27FC236}">
                <a16:creationId xmlns:a16="http://schemas.microsoft.com/office/drawing/2014/main" id="{1AD706C0-FDDD-DE5F-B870-458BA2C3B5BC}"/>
              </a:ext>
            </a:extLst>
          </p:cNvPr>
          <p:cNvSpPr/>
          <p:nvPr/>
        </p:nvSpPr>
        <p:spPr>
          <a:xfrm>
            <a:off x="3895721" y="3862395"/>
            <a:ext cx="1016668" cy="102374"/>
          </a:xfrm>
          <a:prstGeom prst="bentArrow">
            <a:avLst>
              <a:gd name="adj1" fmla="val 0"/>
              <a:gd name="adj2" fmla="val 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cxnSp>
        <p:nvCxnSpPr>
          <p:cNvPr id="13" name="Straight Arrow Connector 12">
            <a:extLst>
              <a:ext uri="{FF2B5EF4-FFF2-40B4-BE49-F238E27FC236}">
                <a16:creationId xmlns:a16="http://schemas.microsoft.com/office/drawing/2014/main" id="{C98A1635-B932-E3B3-6A22-8898200C16C2}"/>
              </a:ext>
            </a:extLst>
          </p:cNvPr>
          <p:cNvCxnSpPr>
            <a:cxnSpLocks/>
            <a:stCxn id="2" idx="6"/>
          </p:cNvCxnSpPr>
          <p:nvPr/>
        </p:nvCxnSpPr>
        <p:spPr>
          <a:xfrm flipV="1">
            <a:off x="3895721" y="1828800"/>
            <a:ext cx="2505074" cy="16002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6A235283-6D37-842A-F1DB-00523F299B2E}"/>
              </a:ext>
            </a:extLst>
          </p:cNvPr>
          <p:cNvCxnSpPr>
            <a:cxnSpLocks/>
            <a:endCxn id="4" idx="1"/>
          </p:cNvCxnSpPr>
          <p:nvPr/>
        </p:nvCxnSpPr>
        <p:spPr>
          <a:xfrm flipV="1">
            <a:off x="3895721" y="2682474"/>
            <a:ext cx="2505074" cy="7575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62EB4452-8C4D-B390-F7F6-FF5C9C91AFC7}"/>
              </a:ext>
            </a:extLst>
          </p:cNvPr>
          <p:cNvCxnSpPr>
            <a:cxnSpLocks/>
            <a:endCxn id="5" idx="1"/>
          </p:cNvCxnSpPr>
          <p:nvPr/>
        </p:nvCxnSpPr>
        <p:spPr>
          <a:xfrm>
            <a:off x="3895721" y="3429000"/>
            <a:ext cx="2505075" cy="7465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286942C1-5FB1-BC75-23F8-C6928D8ED835}"/>
              </a:ext>
            </a:extLst>
          </p:cNvPr>
          <p:cNvCxnSpPr>
            <a:cxnSpLocks/>
            <a:stCxn id="2" idx="6"/>
          </p:cNvCxnSpPr>
          <p:nvPr/>
        </p:nvCxnSpPr>
        <p:spPr>
          <a:xfrm>
            <a:off x="3895721" y="3429000"/>
            <a:ext cx="2505074" cy="159589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013604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i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ox(i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randombar(horizont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B5E3D-44DE-4D36-A9F6-9CD62DD298A4}"/>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E0A9B53C-5610-5A0B-E62D-942C5EFE9C25}"/>
              </a:ext>
            </a:extLst>
          </p:cNvPr>
          <p:cNvSpPr>
            <a:spLocks noGrp="1"/>
          </p:cNvSpPr>
          <p:nvPr>
            <p:ph type="ctrTitle"/>
          </p:nvPr>
        </p:nvSpPr>
        <p:spPr>
          <a:xfrm>
            <a:off x="904875" y="914399"/>
            <a:ext cx="10371201" cy="5057775"/>
          </a:xfrm>
          <a:solidFill>
            <a:schemeClr val="accent2">
              <a:lumMod val="75000"/>
            </a:schemeClr>
          </a:solidFill>
          <a:ln>
            <a:solidFill>
              <a:schemeClr val="accent3">
                <a:lumMod val="50000"/>
              </a:schemeClr>
            </a:solidFill>
          </a:ln>
        </p:spPr>
        <p:txBody>
          <a:bodyPr/>
          <a:lstStyle/>
          <a:p>
            <a:r>
              <a:rPr lang="id-ID" sz="4400" dirty="0">
                <a:solidFill>
                  <a:srgbClr val="FFFF00"/>
                </a:solidFill>
                <a:latin typeface="Arial" pitchFamily="34" charset="0"/>
                <a:cs typeface="Arial" pitchFamily="34" charset="0"/>
              </a:rPr>
              <a:t>M</a:t>
            </a:r>
            <a:r>
              <a:rPr lang="en-US" sz="4400" dirty="0" err="1">
                <a:solidFill>
                  <a:srgbClr val="FFFF00"/>
                </a:solidFill>
                <a:latin typeface="Arial" pitchFamily="34" charset="0"/>
                <a:cs typeface="Arial" pitchFamily="34" charset="0"/>
              </a:rPr>
              <a:t>endekatkan</a:t>
            </a:r>
            <a:r>
              <a:rPr lang="en-US" sz="4400" dirty="0">
                <a:solidFill>
                  <a:srgbClr val="FFFF00"/>
                </a:solidFill>
                <a:latin typeface="Arial" pitchFamily="34" charset="0"/>
                <a:cs typeface="Arial" pitchFamily="34" charset="0"/>
              </a:rPr>
              <a:t> </a:t>
            </a:r>
            <a:r>
              <a:rPr lang="en-US" sz="4400" dirty="0" err="1">
                <a:solidFill>
                  <a:srgbClr val="FFFF00"/>
                </a:solidFill>
                <a:latin typeface="Arial" pitchFamily="34" charset="0"/>
                <a:cs typeface="Arial" pitchFamily="34" charset="0"/>
              </a:rPr>
              <a:t>diri</a:t>
            </a:r>
            <a:r>
              <a:rPr lang="en-US" sz="4400" dirty="0">
                <a:solidFill>
                  <a:srgbClr val="FFFF00"/>
                </a:solidFill>
                <a:latin typeface="Arial" pitchFamily="34" charset="0"/>
                <a:cs typeface="Arial" pitchFamily="34" charset="0"/>
              </a:rPr>
              <a:t> </a:t>
            </a:r>
            <a:br>
              <a:rPr lang="id-ID" sz="4400" dirty="0">
                <a:solidFill>
                  <a:srgbClr val="FFFF00"/>
                </a:solidFill>
                <a:latin typeface="Arial" pitchFamily="34" charset="0"/>
                <a:cs typeface="Arial" pitchFamily="34" charset="0"/>
              </a:rPr>
            </a:br>
            <a:r>
              <a:rPr lang="en-US" sz="4400" dirty="0" err="1">
                <a:solidFill>
                  <a:srgbClr val="FFFF00"/>
                </a:solidFill>
                <a:latin typeface="Arial" pitchFamily="34" charset="0"/>
                <a:cs typeface="Arial" pitchFamily="34" charset="0"/>
              </a:rPr>
              <a:t>kepada</a:t>
            </a:r>
            <a:r>
              <a:rPr lang="en-US" sz="4400" dirty="0">
                <a:solidFill>
                  <a:srgbClr val="FFFF00"/>
                </a:solidFill>
                <a:latin typeface="Arial" pitchFamily="34" charset="0"/>
                <a:cs typeface="Arial" pitchFamily="34" charset="0"/>
              </a:rPr>
              <a:t> </a:t>
            </a:r>
            <a:r>
              <a:rPr lang="en-US" sz="4400" dirty="0">
                <a:solidFill>
                  <a:schemeClr val="bg1"/>
                </a:solidFill>
                <a:latin typeface="Arial" pitchFamily="34" charset="0"/>
                <a:cs typeface="Arial" pitchFamily="34" charset="0"/>
              </a:rPr>
              <a:t>Allah SWT </a:t>
            </a:r>
            <a:r>
              <a:rPr lang="en-US" sz="4400" dirty="0" err="1">
                <a:solidFill>
                  <a:srgbClr val="FFFF00"/>
                </a:solidFill>
                <a:latin typeface="Arial" pitchFamily="34" charset="0"/>
                <a:cs typeface="Arial" pitchFamily="34" charset="0"/>
              </a:rPr>
              <a:t>dengan</a:t>
            </a:r>
            <a:r>
              <a:rPr lang="en-US" sz="4400" dirty="0">
                <a:solidFill>
                  <a:srgbClr val="FFFF00"/>
                </a:solidFill>
                <a:latin typeface="Arial" pitchFamily="34" charset="0"/>
                <a:cs typeface="Arial" pitchFamily="34" charset="0"/>
              </a:rPr>
              <a:t> </a:t>
            </a:r>
            <a:r>
              <a:rPr lang="en-US" sz="4400" dirty="0" err="1">
                <a:solidFill>
                  <a:srgbClr val="FFFF00"/>
                </a:solidFill>
                <a:latin typeface="Arial" pitchFamily="34" charset="0"/>
                <a:cs typeface="Arial" pitchFamily="34" charset="0"/>
              </a:rPr>
              <a:t>melaksanakan</a:t>
            </a:r>
            <a:r>
              <a:rPr lang="en-US" sz="4400" dirty="0">
                <a:solidFill>
                  <a:srgbClr val="FFFF00"/>
                </a:solidFill>
                <a:latin typeface="Arial" pitchFamily="34" charset="0"/>
                <a:cs typeface="Arial" pitchFamily="34" charset="0"/>
              </a:rPr>
              <a:t> </a:t>
            </a:r>
            <a:r>
              <a:rPr lang="en-US" sz="4400" dirty="0" err="1">
                <a:solidFill>
                  <a:srgbClr val="FFFF00"/>
                </a:solidFill>
                <a:latin typeface="Arial" pitchFamily="34" charset="0"/>
                <a:cs typeface="Arial" pitchFamily="34" charset="0"/>
              </a:rPr>
              <a:t>segala</a:t>
            </a:r>
            <a:r>
              <a:rPr lang="en-US" sz="4400" dirty="0">
                <a:solidFill>
                  <a:srgbClr val="FFFF00"/>
                </a:solidFill>
                <a:latin typeface="Arial" pitchFamily="34" charset="0"/>
                <a:cs typeface="Arial" pitchFamily="34" charset="0"/>
              </a:rPr>
              <a:t> </a:t>
            </a:r>
            <a:r>
              <a:rPr lang="en-US" sz="4400" dirty="0" err="1">
                <a:solidFill>
                  <a:schemeClr val="bg1">
                    <a:lumMod val="95000"/>
                  </a:schemeClr>
                </a:solidFill>
                <a:latin typeface="Arial" pitchFamily="34" charset="0"/>
                <a:cs typeface="Arial" pitchFamily="34" charset="0"/>
              </a:rPr>
              <a:t>perintahnya</a:t>
            </a:r>
            <a:r>
              <a:rPr lang="en-US" sz="4400" dirty="0">
                <a:solidFill>
                  <a:schemeClr val="bg1">
                    <a:lumMod val="95000"/>
                  </a:schemeClr>
                </a:solidFill>
                <a:latin typeface="Arial" pitchFamily="34" charset="0"/>
                <a:cs typeface="Arial" pitchFamily="34" charset="0"/>
              </a:rPr>
              <a:t> dan </a:t>
            </a:r>
            <a:r>
              <a:rPr lang="en-US" sz="4400" dirty="0" err="1">
                <a:solidFill>
                  <a:schemeClr val="bg1">
                    <a:lumMod val="95000"/>
                  </a:schemeClr>
                </a:solidFill>
                <a:latin typeface="Arial" pitchFamily="34" charset="0"/>
                <a:cs typeface="Arial" pitchFamily="34" charset="0"/>
              </a:rPr>
              <a:t>menjauhi</a:t>
            </a:r>
            <a:r>
              <a:rPr lang="en-US" sz="4400" dirty="0">
                <a:solidFill>
                  <a:schemeClr val="bg1">
                    <a:lumMod val="95000"/>
                  </a:schemeClr>
                </a:solidFill>
                <a:latin typeface="Arial" pitchFamily="34" charset="0"/>
                <a:cs typeface="Arial" pitchFamily="34" charset="0"/>
              </a:rPr>
              <a:t> </a:t>
            </a:r>
            <a:r>
              <a:rPr lang="en-US" sz="4400" dirty="0" err="1">
                <a:solidFill>
                  <a:schemeClr val="bg1">
                    <a:lumMod val="95000"/>
                  </a:schemeClr>
                </a:solidFill>
                <a:latin typeface="Arial" pitchFamily="34" charset="0"/>
                <a:cs typeface="Arial" pitchFamily="34" charset="0"/>
              </a:rPr>
              <a:t>segala</a:t>
            </a:r>
            <a:r>
              <a:rPr lang="en-US" sz="4400" dirty="0">
                <a:solidFill>
                  <a:schemeClr val="bg1">
                    <a:lumMod val="95000"/>
                  </a:schemeClr>
                </a:solidFill>
                <a:latin typeface="Arial" pitchFamily="34" charset="0"/>
                <a:cs typeface="Arial" pitchFamily="34" charset="0"/>
              </a:rPr>
              <a:t> </a:t>
            </a:r>
            <a:r>
              <a:rPr lang="en-US" sz="4400" dirty="0" err="1">
                <a:solidFill>
                  <a:schemeClr val="bg1">
                    <a:lumMod val="95000"/>
                  </a:schemeClr>
                </a:solidFill>
                <a:latin typeface="Arial" pitchFamily="34" charset="0"/>
                <a:cs typeface="Arial" pitchFamily="34" charset="0"/>
              </a:rPr>
              <a:t>larangan</a:t>
            </a:r>
            <a:r>
              <a:rPr lang="en-US" sz="4400" dirty="0">
                <a:solidFill>
                  <a:schemeClr val="bg1">
                    <a:lumMod val="95000"/>
                  </a:schemeClr>
                </a:solidFill>
                <a:latin typeface="Arial" pitchFamily="34" charset="0"/>
                <a:cs typeface="Arial" pitchFamily="34" charset="0"/>
              </a:rPr>
              <a:t>-Nya </a:t>
            </a:r>
            <a:r>
              <a:rPr lang="en-US" sz="4400" dirty="0" err="1">
                <a:solidFill>
                  <a:schemeClr val="bg1">
                    <a:lumMod val="95000"/>
                  </a:schemeClr>
                </a:solidFill>
                <a:latin typeface="Arial" pitchFamily="34" charset="0"/>
                <a:cs typeface="Arial" pitchFamily="34" charset="0"/>
              </a:rPr>
              <a:t>serta</a:t>
            </a:r>
            <a:r>
              <a:rPr lang="en-US" sz="4400" dirty="0">
                <a:solidFill>
                  <a:schemeClr val="bg1">
                    <a:lumMod val="95000"/>
                  </a:schemeClr>
                </a:solidFill>
                <a:latin typeface="Arial" pitchFamily="34" charset="0"/>
                <a:cs typeface="Arial" pitchFamily="34" charset="0"/>
              </a:rPr>
              <a:t> </a:t>
            </a:r>
            <a:r>
              <a:rPr lang="en-US" sz="4400" dirty="0" err="1">
                <a:solidFill>
                  <a:schemeClr val="bg1">
                    <a:lumMod val="95000"/>
                  </a:schemeClr>
                </a:solidFill>
                <a:latin typeface="Arial" pitchFamily="34" charset="0"/>
                <a:cs typeface="Arial" pitchFamily="34" charset="0"/>
              </a:rPr>
              <a:t>mengamalkan</a:t>
            </a:r>
            <a:r>
              <a:rPr lang="en-US" sz="4400" dirty="0">
                <a:solidFill>
                  <a:schemeClr val="bg1">
                    <a:lumMod val="95000"/>
                  </a:schemeClr>
                </a:solidFill>
                <a:latin typeface="Arial" pitchFamily="34" charset="0"/>
                <a:cs typeface="Arial" pitchFamily="34" charset="0"/>
              </a:rPr>
              <a:t> </a:t>
            </a:r>
            <a:r>
              <a:rPr lang="en-US" sz="4400" dirty="0" err="1">
                <a:solidFill>
                  <a:schemeClr val="bg1">
                    <a:lumMod val="95000"/>
                  </a:schemeClr>
                </a:solidFill>
                <a:latin typeface="Arial" pitchFamily="34" charset="0"/>
                <a:cs typeface="Arial" pitchFamily="34" charset="0"/>
              </a:rPr>
              <a:t>apa</a:t>
            </a:r>
            <a:r>
              <a:rPr lang="en-US" sz="4400" dirty="0">
                <a:solidFill>
                  <a:schemeClr val="bg1">
                    <a:lumMod val="95000"/>
                  </a:schemeClr>
                </a:solidFill>
                <a:latin typeface="Arial" pitchFamily="34" charset="0"/>
                <a:cs typeface="Arial" pitchFamily="34" charset="0"/>
              </a:rPr>
              <a:t> </a:t>
            </a:r>
            <a:r>
              <a:rPr lang="en-US" sz="4400" dirty="0" err="1">
                <a:solidFill>
                  <a:schemeClr val="bg1">
                    <a:lumMod val="95000"/>
                  </a:schemeClr>
                </a:solidFill>
                <a:latin typeface="Arial" pitchFamily="34" charset="0"/>
                <a:cs typeface="Arial" pitchFamily="34" charset="0"/>
              </a:rPr>
              <a:t>saja</a:t>
            </a:r>
            <a:r>
              <a:rPr lang="en-US" sz="4400" dirty="0">
                <a:solidFill>
                  <a:schemeClr val="bg1">
                    <a:lumMod val="95000"/>
                  </a:schemeClr>
                </a:solidFill>
                <a:latin typeface="Arial" pitchFamily="34" charset="0"/>
                <a:cs typeface="Arial" pitchFamily="34" charset="0"/>
              </a:rPr>
              <a:t> yang </a:t>
            </a:r>
            <a:r>
              <a:rPr lang="en-US" sz="4400" dirty="0" err="1">
                <a:solidFill>
                  <a:schemeClr val="bg1">
                    <a:lumMod val="95000"/>
                  </a:schemeClr>
                </a:solidFill>
                <a:latin typeface="Arial" pitchFamily="34" charset="0"/>
                <a:cs typeface="Arial" pitchFamily="34" charset="0"/>
              </a:rPr>
              <a:t>diperkenankan</a:t>
            </a:r>
            <a:r>
              <a:rPr lang="en-US" sz="4400" dirty="0">
                <a:solidFill>
                  <a:schemeClr val="bg1">
                    <a:lumMod val="95000"/>
                  </a:schemeClr>
                </a:solidFill>
                <a:latin typeface="Arial" pitchFamily="34" charset="0"/>
                <a:cs typeface="Arial" pitchFamily="34" charset="0"/>
              </a:rPr>
              <a:t> </a:t>
            </a:r>
            <a:r>
              <a:rPr lang="en-US" sz="4400" dirty="0">
                <a:solidFill>
                  <a:srgbClr val="00B0F0"/>
                </a:solidFill>
                <a:latin typeface="Arial" pitchFamily="34" charset="0"/>
                <a:cs typeface="Arial" pitchFamily="34" charset="0"/>
              </a:rPr>
              <a:t>oleh</a:t>
            </a:r>
            <a:r>
              <a:rPr lang="id-ID" sz="4400" dirty="0">
                <a:solidFill>
                  <a:srgbClr val="00B0F0"/>
                </a:solidFill>
                <a:latin typeface="Arial" pitchFamily="34" charset="0"/>
                <a:cs typeface="Arial" pitchFamily="34" charset="0"/>
              </a:rPr>
              <a:t>-N</a:t>
            </a:r>
            <a:r>
              <a:rPr lang="en-US" sz="4400" dirty="0" err="1">
                <a:solidFill>
                  <a:srgbClr val="00B0F0"/>
                </a:solidFill>
                <a:latin typeface="Arial" pitchFamily="34" charset="0"/>
                <a:cs typeface="Arial" pitchFamily="34" charset="0"/>
              </a:rPr>
              <a:t>ya</a:t>
            </a:r>
            <a:r>
              <a:rPr lang="en-US" sz="4400" dirty="0">
                <a:solidFill>
                  <a:srgbClr val="00B0F0"/>
                </a:solidFill>
                <a:latin typeface="Arial" pitchFamily="34" charset="0"/>
                <a:cs typeface="Arial" pitchFamily="34" charset="0"/>
              </a:rPr>
              <a:t>.</a:t>
            </a:r>
            <a:br>
              <a:rPr lang="id-ID" sz="4400" dirty="0">
                <a:solidFill>
                  <a:srgbClr val="FFFF00"/>
                </a:solidFill>
                <a:latin typeface="Arial" pitchFamily="34" charset="0"/>
                <a:cs typeface="Arial" pitchFamily="34" charset="0"/>
              </a:rPr>
            </a:br>
            <a:endParaRPr lang="en-ID" sz="4400" dirty="0"/>
          </a:p>
        </p:txBody>
      </p:sp>
    </p:spTree>
    <p:extLst>
      <p:ext uri="{BB962C8B-B14F-4D97-AF65-F5344CB8AC3E}">
        <p14:creationId xmlns:p14="http://schemas.microsoft.com/office/powerpoint/2010/main" val="40390997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FDE0D-C153-A948-FAF1-833AEED5D8B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E249CD-E00F-1727-AB90-709ACE3E99AA}"/>
              </a:ext>
            </a:extLst>
          </p:cNvPr>
          <p:cNvSpPr>
            <a:spLocks noGrp="1"/>
          </p:cNvSpPr>
          <p:nvPr>
            <p:ph sz="quarter" idx="12"/>
          </p:nvPr>
        </p:nvSpPr>
        <p:spPr>
          <a:xfrm>
            <a:off x="831723" y="2205037"/>
            <a:ext cx="2816352" cy="2609850"/>
          </a:xfrm>
          <a:solidFill>
            <a:schemeClr val="accent2">
              <a:lumMod val="75000"/>
            </a:schemeClr>
          </a:solidFill>
        </p:spPr>
        <p:txBody>
          <a:bodyPr>
            <a:normAutofit/>
          </a:bodyPr>
          <a:lstStyle/>
          <a:p>
            <a:endParaRPr lang="en-US" dirty="0"/>
          </a:p>
          <a:p>
            <a:pPr algn="ctr"/>
            <a:endParaRPr lang="en-US" dirty="0"/>
          </a:p>
          <a:p>
            <a:endParaRPr lang="en-US" dirty="0"/>
          </a:p>
          <a:p>
            <a:pPr algn="ctr"/>
            <a:r>
              <a:rPr lang="en-US" sz="2400" b="1" dirty="0">
                <a:solidFill>
                  <a:srgbClr val="FFFF00"/>
                </a:solidFill>
              </a:rPr>
              <a:t>ULAMA FIQIH</a:t>
            </a:r>
            <a:endParaRPr lang="en-ID" sz="2400" b="1" dirty="0">
              <a:solidFill>
                <a:srgbClr val="FFFF00"/>
              </a:solidFill>
            </a:endParaRPr>
          </a:p>
        </p:txBody>
      </p:sp>
      <p:sp>
        <p:nvSpPr>
          <p:cNvPr id="4" name="Content Placeholder 3">
            <a:extLst>
              <a:ext uri="{FF2B5EF4-FFF2-40B4-BE49-F238E27FC236}">
                <a16:creationId xmlns:a16="http://schemas.microsoft.com/office/drawing/2014/main" id="{B02F2C88-A40B-216E-FC81-37B60784793D}"/>
              </a:ext>
            </a:extLst>
          </p:cNvPr>
          <p:cNvSpPr>
            <a:spLocks noGrp="1"/>
          </p:cNvSpPr>
          <p:nvPr>
            <p:ph sz="quarter" idx="13"/>
          </p:nvPr>
        </p:nvSpPr>
        <p:spPr>
          <a:xfrm>
            <a:off x="4019550" y="1085850"/>
            <a:ext cx="7027690" cy="4793741"/>
          </a:xfrm>
          <a:solidFill>
            <a:schemeClr val="accent3">
              <a:lumMod val="50000"/>
            </a:schemeClr>
          </a:solidFill>
        </p:spPr>
        <p:txBody>
          <a:bodyPr>
            <a:normAutofit/>
          </a:bodyPr>
          <a:lstStyle/>
          <a:p>
            <a:pPr marL="0" indent="0" algn="ctr">
              <a:buNone/>
            </a:pPr>
            <a:endParaRPr lang="en-US" sz="4000" dirty="0">
              <a:solidFill>
                <a:srgbClr val="FFFF00"/>
              </a:solidFill>
            </a:endParaRPr>
          </a:p>
          <a:p>
            <a:pPr marL="0" indent="0" algn="ctr">
              <a:buNone/>
            </a:pPr>
            <a:endParaRPr lang="en-US" sz="4000" dirty="0">
              <a:solidFill>
                <a:srgbClr val="FFFF00"/>
              </a:solidFill>
            </a:endParaRPr>
          </a:p>
          <a:p>
            <a:pPr marL="0" indent="0" algn="ctr">
              <a:buNone/>
            </a:pPr>
            <a:r>
              <a:rPr lang="en-US" sz="4000" b="1" dirty="0">
                <a:solidFill>
                  <a:srgbClr val="FFFF00"/>
                </a:solidFill>
              </a:rPr>
              <a:t>Apa yang </a:t>
            </a:r>
            <a:r>
              <a:rPr lang="en-US" sz="4000" b="1" dirty="0" err="1">
                <a:solidFill>
                  <a:srgbClr val="FFFF00"/>
                </a:solidFill>
              </a:rPr>
              <a:t>dikerjakan</a:t>
            </a:r>
            <a:r>
              <a:rPr lang="en-US" sz="4000" b="1" dirty="0">
                <a:solidFill>
                  <a:srgbClr val="FFFF00"/>
                </a:solidFill>
              </a:rPr>
              <a:t> </a:t>
            </a:r>
            <a:r>
              <a:rPr lang="en-US" sz="4000" b="1" dirty="0" err="1">
                <a:solidFill>
                  <a:srgbClr val="FFFF00"/>
                </a:solidFill>
              </a:rPr>
              <a:t>untuk</a:t>
            </a:r>
            <a:r>
              <a:rPr lang="en-US" sz="4000" b="1" dirty="0">
                <a:solidFill>
                  <a:srgbClr val="FFFF00"/>
                </a:solidFill>
              </a:rPr>
              <a:t> </a:t>
            </a:r>
            <a:r>
              <a:rPr lang="en-US" sz="4000" b="1" dirty="0" err="1">
                <a:solidFill>
                  <a:srgbClr val="FFFF00"/>
                </a:solidFill>
              </a:rPr>
              <a:t>mendapatkan</a:t>
            </a:r>
            <a:r>
              <a:rPr lang="en-US" sz="4000" b="1" dirty="0">
                <a:solidFill>
                  <a:srgbClr val="FFFF00"/>
                </a:solidFill>
              </a:rPr>
              <a:t> </a:t>
            </a:r>
            <a:r>
              <a:rPr lang="en-US" sz="4000" b="1" dirty="0" err="1">
                <a:solidFill>
                  <a:srgbClr val="FFFF00"/>
                </a:solidFill>
              </a:rPr>
              <a:t>keridhaan</a:t>
            </a:r>
            <a:r>
              <a:rPr lang="en-US" sz="4000" b="1" dirty="0">
                <a:solidFill>
                  <a:srgbClr val="FFFF00"/>
                </a:solidFill>
              </a:rPr>
              <a:t> </a:t>
            </a:r>
            <a:r>
              <a:rPr lang="en-US" sz="4000" b="1" dirty="0">
                <a:solidFill>
                  <a:schemeClr val="bg1"/>
                </a:solidFill>
              </a:rPr>
              <a:t>Allah SWT  </a:t>
            </a:r>
            <a:r>
              <a:rPr lang="en-US" sz="4000" b="1" dirty="0">
                <a:solidFill>
                  <a:srgbClr val="FFFF00"/>
                </a:solidFill>
              </a:rPr>
              <a:t>dan </a:t>
            </a:r>
            <a:r>
              <a:rPr lang="en-US" sz="4000" b="1" dirty="0" err="1">
                <a:solidFill>
                  <a:srgbClr val="FFFF00"/>
                </a:solidFill>
              </a:rPr>
              <a:t>mengharap</a:t>
            </a:r>
            <a:r>
              <a:rPr lang="en-US" sz="4000" b="1" dirty="0">
                <a:solidFill>
                  <a:srgbClr val="FFFF00"/>
                </a:solidFill>
              </a:rPr>
              <a:t> </a:t>
            </a:r>
            <a:r>
              <a:rPr lang="en-US" sz="4000" b="1" dirty="0" err="1">
                <a:solidFill>
                  <a:srgbClr val="FFFF00"/>
                </a:solidFill>
              </a:rPr>
              <a:t>pahala</a:t>
            </a:r>
            <a:r>
              <a:rPr lang="en-US" sz="4000" b="1" dirty="0">
                <a:solidFill>
                  <a:srgbClr val="FFFF00"/>
                </a:solidFill>
              </a:rPr>
              <a:t>-Nya di </a:t>
            </a:r>
            <a:r>
              <a:rPr lang="en-US" sz="4000" b="1" dirty="0" err="1">
                <a:solidFill>
                  <a:srgbClr val="FFFF00"/>
                </a:solidFill>
              </a:rPr>
              <a:t>akhirat</a:t>
            </a:r>
            <a:r>
              <a:rPr lang="en-US" sz="4000" b="1" dirty="0">
                <a:solidFill>
                  <a:srgbClr val="FFFF00"/>
                </a:solidFill>
              </a:rPr>
              <a:t>.</a:t>
            </a:r>
          </a:p>
          <a:p>
            <a:pPr algn="ctr"/>
            <a:endParaRPr lang="en-ID" sz="4000" dirty="0"/>
          </a:p>
        </p:txBody>
      </p:sp>
      <p:sp>
        <p:nvSpPr>
          <p:cNvPr id="5" name="Arrow: Right 4">
            <a:extLst>
              <a:ext uri="{FF2B5EF4-FFF2-40B4-BE49-F238E27FC236}">
                <a16:creationId xmlns:a16="http://schemas.microsoft.com/office/drawing/2014/main" id="{444B0AED-309E-B03B-34E3-706140695FB5}"/>
              </a:ext>
            </a:extLst>
          </p:cNvPr>
          <p:cNvSpPr/>
          <p:nvPr/>
        </p:nvSpPr>
        <p:spPr>
          <a:xfrm>
            <a:off x="3648075" y="3286125"/>
            <a:ext cx="371475" cy="447675"/>
          </a:xfrm>
          <a:prstGeom prst="right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190508591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3580C-0C4E-A109-8A13-0B8311E65D68}"/>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4CB9B07D-9E04-17CC-7A0F-1E22C8CFF298}"/>
              </a:ext>
            </a:extLst>
          </p:cNvPr>
          <p:cNvGraphicFramePr/>
          <p:nvPr>
            <p:extLst>
              <p:ext uri="{D42A27DB-BD31-4B8C-83A1-F6EECF244321}">
                <p14:modId xmlns:p14="http://schemas.microsoft.com/office/powerpoint/2010/main" val="938965263"/>
              </p:ext>
            </p:extLst>
          </p:nvPr>
        </p:nvGraphicFramePr>
        <p:xfrm>
          <a:off x="1917700" y="62441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032661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0F8B0-F6EE-EEAF-B255-92A48E945EA7}"/>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0D03A03C-ACBD-8E6E-E8CB-2E2B7E5157C2}"/>
              </a:ext>
            </a:extLst>
          </p:cNvPr>
          <p:cNvGraphicFramePr/>
          <p:nvPr>
            <p:extLst>
              <p:ext uri="{D42A27DB-BD31-4B8C-83A1-F6EECF244321}">
                <p14:modId xmlns:p14="http://schemas.microsoft.com/office/powerpoint/2010/main" val="625514576"/>
              </p:ext>
            </p:extLst>
          </p:nvPr>
        </p:nvGraphicFramePr>
        <p:xfrm>
          <a:off x="738187" y="666749"/>
          <a:ext cx="10715625" cy="55245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166784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8B63DC1-A85F-6BA7-9744-DF63EC0355F5}"/>
              </a:ext>
            </a:extLst>
          </p:cNvPr>
          <p:cNvSpPr>
            <a:spLocks noGrp="1"/>
          </p:cNvSpPr>
          <p:nvPr>
            <p:ph type="title"/>
          </p:nvPr>
        </p:nvSpPr>
        <p:spPr>
          <a:solidFill>
            <a:schemeClr val="accent4">
              <a:lumMod val="60000"/>
              <a:lumOff val="40000"/>
            </a:schemeClr>
          </a:solidFill>
          <a:ln>
            <a:solidFill>
              <a:schemeClr val="accent5">
                <a:lumMod val="50000"/>
              </a:schemeClr>
            </a:solidFill>
          </a:ln>
        </p:spPr>
        <p:txBody>
          <a:bodyPr/>
          <a:lstStyle/>
          <a:p>
            <a:r>
              <a:rPr lang="en-US" sz="2800" dirty="0"/>
              <a:t>51;56. 2;21. (</a:t>
            </a:r>
            <a:r>
              <a:rPr lang="id-ID" sz="2800" dirty="0"/>
              <a:t>PENCIPTAAN &amp; PEMELIHARAAN</a:t>
            </a:r>
            <a:r>
              <a:rPr lang="en-US" sz="2800" dirty="0"/>
              <a:t>)</a:t>
            </a:r>
            <a:br>
              <a:rPr lang="id-ID" sz="2800" dirty="0"/>
            </a:br>
            <a:endParaRPr lang="en-ID" sz="2800" dirty="0"/>
          </a:p>
        </p:txBody>
      </p:sp>
      <p:sp>
        <p:nvSpPr>
          <p:cNvPr id="7" name="Content Placeholder 6">
            <a:extLst>
              <a:ext uri="{FF2B5EF4-FFF2-40B4-BE49-F238E27FC236}">
                <a16:creationId xmlns:a16="http://schemas.microsoft.com/office/drawing/2014/main" id="{A64141FB-9844-9584-BBB6-4CC088AB23D1}"/>
              </a:ext>
            </a:extLst>
          </p:cNvPr>
          <p:cNvSpPr>
            <a:spLocks noGrp="1"/>
          </p:cNvSpPr>
          <p:nvPr>
            <p:ph sz="quarter" idx="11"/>
          </p:nvPr>
        </p:nvSpPr>
        <p:spPr>
          <a:xfrm>
            <a:off x="914400" y="2039112"/>
            <a:ext cx="4629150" cy="4247388"/>
          </a:xfrm>
          <a:solidFill>
            <a:schemeClr val="accent3">
              <a:lumMod val="75000"/>
            </a:schemeClr>
          </a:solidFill>
        </p:spPr>
        <p:txBody>
          <a:bodyPr>
            <a:normAutofit/>
          </a:bodyPr>
          <a:lstStyle/>
          <a:p>
            <a:pPr algn="r" rtl="1">
              <a:lnSpc>
                <a:spcPct val="107000"/>
              </a:lnSpc>
              <a:spcAft>
                <a:spcPts val="800"/>
              </a:spcAft>
            </a:pPr>
            <a:r>
              <a:rPr lang="ar-SA" sz="2400" dirty="0">
                <a:effectLst/>
                <a:latin typeface="Calibri" panose="020F0502020204030204" pitchFamily="34" charset="0"/>
                <a:ea typeface="Calibri" panose="020F0502020204030204" pitchFamily="34" charset="0"/>
                <a:cs typeface="LPMQ Isep Misbah" panose="02000000000000000000" pitchFamily="2" charset="-78"/>
              </a:rPr>
              <a:t>وَمَا خَلَقْتُ الْجِنَّ وَالْاِنْسَ اِلَّا لِيَعْبُدُوْنِ </a:t>
            </a:r>
            <a:endParaRPr lang="en-ID"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sz="2800" dirty="0">
                <a:effectLst/>
                <a:latin typeface="Calibri" panose="020F0502020204030204" pitchFamily="34" charset="0"/>
                <a:ea typeface="Calibri" panose="020F0502020204030204" pitchFamily="34" charset="0"/>
                <a:cs typeface="LPMQ Isep Misbah" panose="02000000000000000000" pitchFamily="2" charset="-78"/>
              </a:rPr>
              <a:t> </a:t>
            </a:r>
            <a:endParaRPr lang="en-ID" sz="2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2800" dirty="0" err="1">
                <a:effectLst/>
                <a:latin typeface="Arial" panose="020B0604020202020204" pitchFamily="34" charset="0"/>
                <a:ea typeface="Calibri" panose="020F0502020204030204" pitchFamily="34" charset="0"/>
                <a:cs typeface="Arial" panose="020B0604020202020204" pitchFamily="34" charset="0"/>
              </a:rPr>
              <a:t>Tidaklah</a:t>
            </a:r>
            <a:r>
              <a:rPr lang="en-ID" sz="2800" dirty="0">
                <a:effectLst/>
                <a:latin typeface="Arial" panose="020B0604020202020204" pitchFamily="34" charset="0"/>
                <a:ea typeface="Calibri" panose="020F0502020204030204" pitchFamily="34" charset="0"/>
                <a:cs typeface="Arial" panose="020B0604020202020204" pitchFamily="34" charset="0"/>
              </a:rPr>
              <a:t> Aku </a:t>
            </a:r>
            <a:r>
              <a:rPr lang="en-ID" sz="2800" dirty="0" err="1">
                <a:effectLst/>
                <a:latin typeface="Arial" panose="020B0604020202020204" pitchFamily="34" charset="0"/>
                <a:ea typeface="Calibri" panose="020F0502020204030204" pitchFamily="34" charset="0"/>
                <a:cs typeface="Arial" panose="020B0604020202020204" pitchFamily="34" charset="0"/>
              </a:rPr>
              <a:t>menciptakan</a:t>
            </a:r>
            <a:r>
              <a:rPr lang="en-ID" sz="2800" dirty="0">
                <a:effectLst/>
                <a:latin typeface="Arial" panose="020B0604020202020204" pitchFamily="34" charset="0"/>
                <a:ea typeface="Calibri" panose="020F0502020204030204" pitchFamily="34" charset="0"/>
                <a:cs typeface="Arial" panose="020B0604020202020204" pitchFamily="34" charset="0"/>
              </a:rPr>
              <a:t> </a:t>
            </a:r>
            <a:r>
              <a:rPr lang="en-ID" sz="2800" dirty="0" err="1">
                <a:effectLst/>
                <a:latin typeface="Arial" panose="020B0604020202020204" pitchFamily="34" charset="0"/>
                <a:ea typeface="Calibri" panose="020F0502020204030204" pitchFamily="34" charset="0"/>
                <a:cs typeface="Arial" panose="020B0604020202020204" pitchFamily="34" charset="0"/>
              </a:rPr>
              <a:t>jin</a:t>
            </a:r>
            <a:r>
              <a:rPr lang="en-ID" sz="2800" dirty="0">
                <a:effectLst/>
                <a:latin typeface="Arial" panose="020B0604020202020204" pitchFamily="34" charset="0"/>
                <a:ea typeface="Calibri" panose="020F0502020204030204" pitchFamily="34" charset="0"/>
                <a:cs typeface="Arial" panose="020B0604020202020204" pitchFamily="34" charset="0"/>
              </a:rPr>
              <a:t> dan </a:t>
            </a:r>
            <a:r>
              <a:rPr lang="en-ID" sz="2800" dirty="0" err="1">
                <a:effectLst/>
                <a:latin typeface="Arial" panose="020B0604020202020204" pitchFamily="34" charset="0"/>
                <a:ea typeface="Calibri" panose="020F0502020204030204" pitchFamily="34" charset="0"/>
                <a:cs typeface="Arial" panose="020B0604020202020204" pitchFamily="34" charset="0"/>
              </a:rPr>
              <a:t>manusia</a:t>
            </a:r>
            <a:r>
              <a:rPr lang="en-ID" sz="2800" dirty="0">
                <a:effectLst/>
                <a:latin typeface="Arial" panose="020B0604020202020204" pitchFamily="34" charset="0"/>
                <a:ea typeface="Calibri" panose="020F0502020204030204" pitchFamily="34" charset="0"/>
                <a:cs typeface="Arial" panose="020B0604020202020204" pitchFamily="34" charset="0"/>
              </a:rPr>
              <a:t> </a:t>
            </a:r>
            <a:r>
              <a:rPr lang="en-ID" sz="2800" dirty="0" err="1">
                <a:effectLst/>
                <a:latin typeface="Arial" panose="020B0604020202020204" pitchFamily="34" charset="0"/>
                <a:ea typeface="Calibri" panose="020F0502020204030204" pitchFamily="34" charset="0"/>
                <a:cs typeface="Arial" panose="020B0604020202020204" pitchFamily="34" charset="0"/>
              </a:rPr>
              <a:t>kecuali</a:t>
            </a:r>
            <a:r>
              <a:rPr lang="en-ID" sz="2800" dirty="0">
                <a:effectLst/>
                <a:latin typeface="Arial" panose="020B0604020202020204" pitchFamily="34" charset="0"/>
                <a:ea typeface="Calibri" panose="020F0502020204030204" pitchFamily="34" charset="0"/>
                <a:cs typeface="Arial" panose="020B0604020202020204" pitchFamily="34" charset="0"/>
              </a:rPr>
              <a:t> </a:t>
            </a:r>
            <a:r>
              <a:rPr lang="en-ID" sz="2800" dirty="0" err="1">
                <a:effectLst/>
                <a:latin typeface="Arial" panose="020B0604020202020204" pitchFamily="34" charset="0"/>
                <a:ea typeface="Calibri" panose="020F0502020204030204" pitchFamily="34" charset="0"/>
                <a:cs typeface="Arial" panose="020B0604020202020204" pitchFamily="34" charset="0"/>
              </a:rPr>
              <a:t>untuk</a:t>
            </a:r>
            <a:r>
              <a:rPr lang="en-ID" sz="2800" dirty="0">
                <a:effectLst/>
                <a:latin typeface="Arial" panose="020B0604020202020204" pitchFamily="34" charset="0"/>
                <a:ea typeface="Calibri" panose="020F0502020204030204" pitchFamily="34" charset="0"/>
                <a:cs typeface="Arial" panose="020B0604020202020204" pitchFamily="34" charset="0"/>
              </a:rPr>
              <a:t> </a:t>
            </a:r>
            <a:r>
              <a:rPr lang="en-ID" sz="2800" dirty="0" err="1">
                <a:effectLst/>
                <a:latin typeface="Arial" panose="020B0604020202020204" pitchFamily="34" charset="0"/>
                <a:ea typeface="Calibri" panose="020F0502020204030204" pitchFamily="34" charset="0"/>
                <a:cs typeface="Arial" panose="020B0604020202020204" pitchFamily="34" charset="0"/>
              </a:rPr>
              <a:t>beribadah</a:t>
            </a:r>
            <a:r>
              <a:rPr lang="en-ID" sz="2800" dirty="0">
                <a:effectLst/>
                <a:latin typeface="Arial" panose="020B0604020202020204" pitchFamily="34" charset="0"/>
                <a:ea typeface="Calibri" panose="020F0502020204030204" pitchFamily="34" charset="0"/>
                <a:cs typeface="Arial" panose="020B0604020202020204" pitchFamily="34" charset="0"/>
              </a:rPr>
              <a:t> </a:t>
            </a:r>
            <a:r>
              <a:rPr lang="en-ID" sz="2800" dirty="0" err="1">
                <a:effectLst/>
                <a:latin typeface="Arial" panose="020B0604020202020204" pitchFamily="34" charset="0"/>
                <a:ea typeface="Calibri" panose="020F0502020204030204" pitchFamily="34" charset="0"/>
                <a:cs typeface="Arial" panose="020B0604020202020204" pitchFamily="34" charset="0"/>
              </a:rPr>
              <a:t>kepada</a:t>
            </a:r>
            <a:r>
              <a:rPr lang="en-ID" sz="2800" dirty="0">
                <a:effectLst/>
                <a:latin typeface="Arial" panose="020B0604020202020204" pitchFamily="34" charset="0"/>
                <a:ea typeface="Calibri" panose="020F0502020204030204" pitchFamily="34" charset="0"/>
                <a:cs typeface="Arial" panose="020B0604020202020204" pitchFamily="34" charset="0"/>
              </a:rPr>
              <a:t>-Ku.</a:t>
            </a:r>
            <a:endParaRPr lang="en-ID" sz="2800" dirty="0">
              <a:effectLst/>
              <a:latin typeface="Calibri" panose="020F0502020204030204" pitchFamily="34" charset="0"/>
              <a:ea typeface="Calibri" panose="020F0502020204030204" pitchFamily="34" charset="0"/>
              <a:cs typeface="Arial" panose="020B0604020202020204" pitchFamily="34" charset="0"/>
            </a:endParaRPr>
          </a:p>
          <a:p>
            <a:endParaRPr lang="en-ID" sz="3200" dirty="0"/>
          </a:p>
        </p:txBody>
      </p:sp>
      <p:sp>
        <p:nvSpPr>
          <p:cNvPr id="8" name="Content Placeholder 7">
            <a:extLst>
              <a:ext uri="{FF2B5EF4-FFF2-40B4-BE49-F238E27FC236}">
                <a16:creationId xmlns:a16="http://schemas.microsoft.com/office/drawing/2014/main" id="{39C30BBB-1413-BF56-13FD-ABDF9F21612F}"/>
              </a:ext>
            </a:extLst>
          </p:cNvPr>
          <p:cNvSpPr>
            <a:spLocks noGrp="1"/>
          </p:cNvSpPr>
          <p:nvPr>
            <p:ph sz="quarter" idx="12"/>
          </p:nvPr>
        </p:nvSpPr>
        <p:spPr>
          <a:xfrm>
            <a:off x="6357747" y="2039112"/>
            <a:ext cx="4916805" cy="4152138"/>
          </a:xfrm>
          <a:solidFill>
            <a:schemeClr val="accent5">
              <a:lumMod val="60000"/>
              <a:lumOff val="40000"/>
            </a:schemeClr>
          </a:solidFill>
        </p:spPr>
        <p:txBody>
          <a:bodyPr>
            <a:normAutofit lnSpcReduction="10000"/>
          </a:bodyPr>
          <a:lstStyle/>
          <a:p>
            <a:pPr algn="r" rtl="1">
              <a:lnSpc>
                <a:spcPct val="107000"/>
              </a:lnSpc>
              <a:spcAft>
                <a:spcPts val="800"/>
              </a:spcAft>
            </a:pPr>
            <a:r>
              <a:rPr lang="ar-SA" sz="2400" dirty="0">
                <a:effectLst/>
                <a:latin typeface="Arial" panose="020B0604020202020204" pitchFamily="34" charset="0"/>
                <a:ea typeface="Calibri" panose="020F0502020204030204" pitchFamily="34" charset="0"/>
                <a:cs typeface="LPMQ Isep Misbah" panose="02000000000000000000" pitchFamily="2" charset="-78"/>
              </a:rPr>
              <a:t>يٰٓاَيُّهَا النَّاسُ اعْبُدُوْا رَبَّكُمُ الَّذِيْ خَلَقَكُمْ وَالَّذِيْنَ مِنْ قَبْلِكُمْ لَعَلَّكُمْ تَتَّقُوْنَۙ </a:t>
            </a:r>
            <a:endParaRPr lang="en-ID"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sz="2400" dirty="0">
                <a:effectLst/>
                <a:latin typeface="Arial" panose="020B0604020202020204" pitchFamily="34" charset="0"/>
                <a:ea typeface="Calibri" panose="020F0502020204030204" pitchFamily="34" charset="0"/>
                <a:cs typeface="LPMQ Isep Misbah" panose="02000000000000000000" pitchFamily="2" charset="-78"/>
              </a:rPr>
              <a:t> </a:t>
            </a:r>
            <a:endParaRPr lang="en-ID" sz="24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2400" dirty="0" err="1">
                <a:effectLst/>
                <a:latin typeface="Arial" panose="020B0604020202020204" pitchFamily="34" charset="0"/>
                <a:ea typeface="Calibri" panose="020F0502020204030204" pitchFamily="34" charset="0"/>
                <a:cs typeface="Arial" panose="020B0604020202020204" pitchFamily="34" charset="0"/>
              </a:rPr>
              <a:t>Wahai</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manusia</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sembahlah</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Tuhanmu</a:t>
            </a:r>
            <a:r>
              <a:rPr lang="en-ID" sz="2400" dirty="0">
                <a:effectLst/>
                <a:latin typeface="Arial" panose="020B0604020202020204" pitchFamily="34" charset="0"/>
                <a:ea typeface="Calibri" panose="020F0502020204030204" pitchFamily="34" charset="0"/>
                <a:cs typeface="Arial" panose="020B0604020202020204" pitchFamily="34" charset="0"/>
              </a:rPr>
              <a:t> yang </a:t>
            </a:r>
            <a:r>
              <a:rPr lang="en-ID" sz="2400" dirty="0" err="1">
                <a:effectLst/>
                <a:latin typeface="Arial" panose="020B0604020202020204" pitchFamily="34" charset="0"/>
                <a:ea typeface="Calibri" panose="020F0502020204030204" pitchFamily="34" charset="0"/>
                <a:cs typeface="Arial" panose="020B0604020202020204" pitchFamily="34" charset="0"/>
              </a:rPr>
              <a:t>telah</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menciptakan</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kamu</a:t>
            </a:r>
            <a:r>
              <a:rPr lang="en-ID" sz="2400" dirty="0">
                <a:effectLst/>
                <a:latin typeface="Arial" panose="020B0604020202020204" pitchFamily="34" charset="0"/>
                <a:ea typeface="Calibri" panose="020F0502020204030204" pitchFamily="34" charset="0"/>
                <a:cs typeface="Arial" panose="020B0604020202020204" pitchFamily="34" charset="0"/>
              </a:rPr>
              <a:t> dan orang-orang yang </a:t>
            </a:r>
            <a:r>
              <a:rPr lang="en-ID" sz="2400" dirty="0" err="1">
                <a:effectLst/>
                <a:latin typeface="Arial" panose="020B0604020202020204" pitchFamily="34" charset="0"/>
                <a:ea typeface="Calibri" panose="020F0502020204030204" pitchFamily="34" charset="0"/>
                <a:cs typeface="Arial" panose="020B0604020202020204" pitchFamily="34" charset="0"/>
              </a:rPr>
              <a:t>sebelum</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kamu</a:t>
            </a:r>
            <a:r>
              <a:rPr lang="en-ID" sz="2400" dirty="0">
                <a:effectLst/>
                <a:latin typeface="Arial" panose="020B0604020202020204" pitchFamily="34" charset="0"/>
                <a:ea typeface="Calibri" panose="020F0502020204030204" pitchFamily="34" charset="0"/>
                <a:cs typeface="Arial" panose="020B0604020202020204" pitchFamily="34" charset="0"/>
              </a:rPr>
              <a:t> agar </a:t>
            </a:r>
            <a:r>
              <a:rPr lang="en-ID" sz="2400" dirty="0" err="1">
                <a:effectLst/>
                <a:latin typeface="Arial" panose="020B0604020202020204" pitchFamily="34" charset="0"/>
                <a:ea typeface="Calibri" panose="020F0502020204030204" pitchFamily="34" charset="0"/>
                <a:cs typeface="Arial" panose="020B0604020202020204" pitchFamily="34" charset="0"/>
              </a:rPr>
              <a:t>kamu</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bertakwa</a:t>
            </a:r>
            <a:r>
              <a:rPr lang="en-ID" sz="2400" dirty="0">
                <a:effectLst/>
                <a:latin typeface="Arial" panose="020B0604020202020204" pitchFamily="34" charset="0"/>
                <a:ea typeface="Calibri" panose="020F0502020204030204" pitchFamily="34" charset="0"/>
                <a:cs typeface="Arial" panose="020B0604020202020204" pitchFamily="34" charset="0"/>
              </a:rPr>
              <a:t>.</a:t>
            </a:r>
            <a:endParaRPr lang="en-ID" sz="24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2400" dirty="0">
                <a:effectLst/>
                <a:latin typeface="Arial" panose="020B0604020202020204" pitchFamily="34" charset="0"/>
                <a:ea typeface="Calibri" panose="020F0502020204030204" pitchFamily="34" charset="0"/>
                <a:cs typeface="Arial" panose="020B0604020202020204" pitchFamily="34" charset="0"/>
              </a:rPr>
              <a:t> </a:t>
            </a:r>
            <a:endParaRPr lang="en-ID" sz="2400" dirty="0">
              <a:effectLst/>
              <a:latin typeface="Calibri" panose="020F0502020204030204" pitchFamily="34" charset="0"/>
              <a:ea typeface="Calibri" panose="020F0502020204030204" pitchFamily="34" charset="0"/>
              <a:cs typeface="Arial" panose="020B0604020202020204" pitchFamily="34" charset="0"/>
            </a:endParaRPr>
          </a:p>
          <a:p>
            <a:endParaRPr lang="en-ID" sz="2800" dirty="0"/>
          </a:p>
        </p:txBody>
      </p:sp>
      <p:sp>
        <p:nvSpPr>
          <p:cNvPr id="2" name="TextBox 1">
            <a:extLst>
              <a:ext uri="{FF2B5EF4-FFF2-40B4-BE49-F238E27FC236}">
                <a16:creationId xmlns:a16="http://schemas.microsoft.com/office/drawing/2014/main" id="{5A9E3B71-8584-4098-F7AA-E5849D5E0855}"/>
              </a:ext>
            </a:extLst>
          </p:cNvPr>
          <p:cNvSpPr txBox="1"/>
          <p:nvPr/>
        </p:nvSpPr>
        <p:spPr>
          <a:xfrm>
            <a:off x="5183436" y="2517354"/>
            <a:ext cx="1828800" cy="1828800"/>
          </a:xfrm>
          <a:prstGeom prst="rect">
            <a:avLst/>
          </a:prstGeom>
          <a:noFill/>
        </p:spPr>
        <p:txBody>
          <a:bodyPr wrap="square" rtlCol="0">
            <a:spAutoFit/>
          </a:bodyPr>
          <a:lstStyle/>
          <a:p>
            <a:r>
              <a:rPr lang="en-US" sz="1800" kern="1200" dirty="0">
                <a:solidFill>
                  <a:schemeClr val="tx1"/>
                </a:solidFill>
                <a:latin typeface="+mn-lt"/>
                <a:ea typeface="+mn-ea"/>
                <a:cs typeface="+mn-cs"/>
              </a:rPr>
              <a:t>Your text here</a:t>
            </a:r>
          </a:p>
        </p:txBody>
      </p:sp>
    </p:spTree>
    <p:extLst>
      <p:ext uri="{BB962C8B-B14F-4D97-AF65-F5344CB8AC3E}">
        <p14:creationId xmlns:p14="http://schemas.microsoft.com/office/powerpoint/2010/main" val="9218062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C746C-1BC7-83E5-4C9D-F19F65F79CC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5A6849C-5D28-73D6-9665-0E501AF8C2EF}"/>
              </a:ext>
            </a:extLst>
          </p:cNvPr>
          <p:cNvSpPr>
            <a:spLocks noGrp="1"/>
          </p:cNvSpPr>
          <p:nvPr>
            <p:ph type="title"/>
          </p:nvPr>
        </p:nvSpPr>
        <p:spPr>
          <a:solidFill>
            <a:schemeClr val="accent4">
              <a:lumMod val="60000"/>
              <a:lumOff val="40000"/>
            </a:schemeClr>
          </a:solidFill>
          <a:ln>
            <a:solidFill>
              <a:schemeClr val="accent5">
                <a:lumMod val="50000"/>
              </a:schemeClr>
            </a:solidFill>
          </a:ln>
        </p:spPr>
        <p:txBody>
          <a:bodyPr/>
          <a:lstStyle/>
          <a:p>
            <a:pPr lvl="0"/>
            <a:r>
              <a:rPr lang="en-US" sz="2000" dirty="0"/>
              <a:t>95;04. 17;70. </a:t>
            </a:r>
            <a:br>
              <a:rPr lang="en-US" sz="2000" dirty="0"/>
            </a:br>
            <a:r>
              <a:rPr lang="id-ID" sz="2000" dirty="0"/>
              <a:t>MANUSIA ADALAH MAKHLUK YANG PALING SEMPURNA</a:t>
            </a:r>
            <a:br>
              <a:rPr lang="id-ID" sz="2000" dirty="0"/>
            </a:br>
            <a:endParaRPr lang="en-ID" sz="2000" dirty="0"/>
          </a:p>
        </p:txBody>
      </p:sp>
      <p:sp>
        <p:nvSpPr>
          <p:cNvPr id="7" name="Content Placeholder 6">
            <a:extLst>
              <a:ext uri="{FF2B5EF4-FFF2-40B4-BE49-F238E27FC236}">
                <a16:creationId xmlns:a16="http://schemas.microsoft.com/office/drawing/2014/main" id="{A078B4C1-4949-A4E8-B641-296E7D37E1A7}"/>
              </a:ext>
            </a:extLst>
          </p:cNvPr>
          <p:cNvSpPr>
            <a:spLocks noGrp="1"/>
          </p:cNvSpPr>
          <p:nvPr>
            <p:ph sz="quarter" idx="11"/>
          </p:nvPr>
        </p:nvSpPr>
        <p:spPr>
          <a:xfrm>
            <a:off x="914400" y="2039112"/>
            <a:ext cx="4629150" cy="4247388"/>
          </a:xfrm>
          <a:solidFill>
            <a:schemeClr val="bg2">
              <a:lumMod val="50000"/>
            </a:schemeClr>
          </a:solidFill>
        </p:spPr>
        <p:txBody>
          <a:bodyPr>
            <a:normAutofit lnSpcReduction="10000"/>
          </a:bodyPr>
          <a:lstStyle/>
          <a:p>
            <a:pPr algn="r" rtl="1">
              <a:lnSpc>
                <a:spcPct val="107000"/>
              </a:lnSpc>
              <a:spcAft>
                <a:spcPts val="800"/>
              </a:spcAft>
            </a:pPr>
            <a:endParaRPr lang="en-US" sz="2400" dirty="0">
              <a:effectLst/>
              <a:latin typeface="Arial" panose="020B0604020202020204" pitchFamily="34" charset="0"/>
              <a:ea typeface="Calibri" panose="020F0502020204030204" pitchFamily="34" charset="0"/>
              <a:cs typeface="LPMQ Isep Misbah" panose="02000000000000000000" pitchFamily="2" charset="-78"/>
            </a:endParaRPr>
          </a:p>
          <a:p>
            <a:pPr algn="r" rtl="1">
              <a:lnSpc>
                <a:spcPct val="107000"/>
              </a:lnSpc>
              <a:spcAft>
                <a:spcPts val="800"/>
              </a:spcAft>
            </a:pPr>
            <a:r>
              <a:rPr lang="ar-SA" sz="2400" dirty="0">
                <a:solidFill>
                  <a:schemeClr val="bg1"/>
                </a:solidFill>
                <a:effectLst/>
                <a:latin typeface="Arial" panose="020B0604020202020204" pitchFamily="34" charset="0"/>
                <a:ea typeface="Calibri" panose="020F0502020204030204" pitchFamily="34" charset="0"/>
                <a:cs typeface="LPMQ Isep Misbah" panose="02000000000000000000" pitchFamily="2" charset="-78"/>
              </a:rPr>
              <a:t>لَقَدْ خَلَقْنَا الْاِنْسَانَ فِيْٓ اَحْسَنِ تَقْوِيْمٍۖ </a:t>
            </a:r>
            <a:endParaRPr lang="en-ID" sz="24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sz="2400" dirty="0">
                <a:solidFill>
                  <a:schemeClr val="bg1"/>
                </a:solidFill>
                <a:effectLst/>
                <a:latin typeface="Arial" panose="020B0604020202020204" pitchFamily="34" charset="0"/>
                <a:ea typeface="Calibri" panose="020F0502020204030204" pitchFamily="34" charset="0"/>
                <a:cs typeface="LPMQ Isep Misbah" panose="02000000000000000000" pitchFamily="2" charset="-78"/>
              </a:rPr>
              <a:t> </a:t>
            </a:r>
            <a:endParaRPr lang="en-ID" sz="24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2400" dirty="0" err="1">
                <a:solidFill>
                  <a:schemeClr val="bg1"/>
                </a:solidFill>
                <a:latin typeface="Arial" panose="020B0604020202020204" pitchFamily="34" charset="0"/>
                <a:ea typeface="Calibri" panose="020F0502020204030204" pitchFamily="34" charset="0"/>
                <a:cs typeface="Arial" panose="020B0604020202020204" pitchFamily="34" charset="0"/>
              </a:rPr>
              <a:t>S</a:t>
            </a:r>
            <a:r>
              <a:rPr lang="en-ID" sz="2400" dirty="0" err="1">
                <a:solidFill>
                  <a:schemeClr val="bg1"/>
                </a:solidFill>
                <a:effectLst/>
                <a:latin typeface="Arial" panose="020B0604020202020204" pitchFamily="34" charset="0"/>
                <a:ea typeface="Calibri" panose="020F0502020204030204" pitchFamily="34" charset="0"/>
                <a:cs typeface="Arial" panose="020B0604020202020204" pitchFamily="34" charset="0"/>
              </a:rPr>
              <a:t>ungguh</a:t>
            </a:r>
            <a:r>
              <a:rPr lang="en-ID" sz="2400" dirty="0">
                <a:solidFill>
                  <a:schemeClr val="bg1"/>
                </a:solidFill>
                <a:effectLst/>
                <a:latin typeface="Arial" panose="020B0604020202020204" pitchFamily="34" charset="0"/>
                <a:ea typeface="Calibri" panose="020F0502020204030204" pitchFamily="34" charset="0"/>
                <a:cs typeface="Arial" panose="020B0604020202020204" pitchFamily="34" charset="0"/>
              </a:rPr>
              <a:t>, Kami </a:t>
            </a:r>
            <a:r>
              <a:rPr lang="en-ID" sz="2400" dirty="0" err="1">
                <a:solidFill>
                  <a:schemeClr val="bg1"/>
                </a:solidFill>
                <a:effectLst/>
                <a:latin typeface="Arial" panose="020B0604020202020204" pitchFamily="34" charset="0"/>
                <a:ea typeface="Calibri" panose="020F0502020204030204" pitchFamily="34" charset="0"/>
                <a:cs typeface="Arial" panose="020B0604020202020204" pitchFamily="34" charset="0"/>
              </a:rPr>
              <a:t>benar-benar</a:t>
            </a:r>
            <a:r>
              <a:rPr lang="en-ID" sz="24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ID" sz="2400" dirty="0" err="1">
                <a:solidFill>
                  <a:schemeClr val="bg1"/>
                </a:solidFill>
                <a:effectLst/>
                <a:latin typeface="Arial" panose="020B0604020202020204" pitchFamily="34" charset="0"/>
                <a:ea typeface="Calibri" panose="020F0502020204030204" pitchFamily="34" charset="0"/>
                <a:cs typeface="Arial" panose="020B0604020202020204" pitchFamily="34" charset="0"/>
              </a:rPr>
              <a:t>telah</a:t>
            </a:r>
            <a:r>
              <a:rPr lang="en-ID" sz="24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ID" sz="2400" dirty="0" err="1">
                <a:solidFill>
                  <a:schemeClr val="bg1"/>
                </a:solidFill>
                <a:effectLst/>
                <a:latin typeface="Arial" panose="020B0604020202020204" pitchFamily="34" charset="0"/>
                <a:ea typeface="Calibri" panose="020F0502020204030204" pitchFamily="34" charset="0"/>
                <a:cs typeface="Arial" panose="020B0604020202020204" pitchFamily="34" charset="0"/>
              </a:rPr>
              <a:t>menciptakan</a:t>
            </a:r>
            <a:r>
              <a:rPr lang="en-ID" sz="24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ID" sz="2400" dirty="0" err="1">
                <a:solidFill>
                  <a:schemeClr val="bg1"/>
                </a:solidFill>
                <a:effectLst/>
                <a:latin typeface="Arial" panose="020B0604020202020204" pitchFamily="34" charset="0"/>
                <a:ea typeface="Calibri" panose="020F0502020204030204" pitchFamily="34" charset="0"/>
                <a:cs typeface="Arial" panose="020B0604020202020204" pitchFamily="34" charset="0"/>
              </a:rPr>
              <a:t>manusia</a:t>
            </a:r>
            <a:r>
              <a:rPr lang="en-ID" sz="24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ID" sz="2400" dirty="0" err="1">
                <a:solidFill>
                  <a:schemeClr val="bg1"/>
                </a:solidFill>
                <a:effectLst/>
                <a:latin typeface="Arial" panose="020B0604020202020204" pitchFamily="34" charset="0"/>
                <a:ea typeface="Calibri" panose="020F0502020204030204" pitchFamily="34" charset="0"/>
                <a:cs typeface="Arial" panose="020B0604020202020204" pitchFamily="34" charset="0"/>
              </a:rPr>
              <a:t>dalam</a:t>
            </a:r>
            <a:r>
              <a:rPr lang="en-ID" sz="24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ID" sz="2400" dirty="0" err="1">
                <a:solidFill>
                  <a:schemeClr val="bg1"/>
                </a:solidFill>
                <a:effectLst/>
                <a:latin typeface="Arial" panose="020B0604020202020204" pitchFamily="34" charset="0"/>
                <a:ea typeface="Calibri" panose="020F0502020204030204" pitchFamily="34" charset="0"/>
                <a:cs typeface="Arial" panose="020B0604020202020204" pitchFamily="34" charset="0"/>
              </a:rPr>
              <a:t>bentuk</a:t>
            </a:r>
            <a:r>
              <a:rPr lang="en-ID" sz="2400" dirty="0">
                <a:solidFill>
                  <a:schemeClr val="bg1"/>
                </a:solidFill>
                <a:effectLst/>
                <a:latin typeface="Arial" panose="020B0604020202020204" pitchFamily="34" charset="0"/>
                <a:ea typeface="Calibri" panose="020F0502020204030204" pitchFamily="34" charset="0"/>
                <a:cs typeface="Arial" panose="020B0604020202020204" pitchFamily="34" charset="0"/>
              </a:rPr>
              <a:t> yang </a:t>
            </a:r>
            <a:r>
              <a:rPr lang="en-ID" sz="2400" dirty="0" err="1">
                <a:solidFill>
                  <a:schemeClr val="bg1"/>
                </a:solidFill>
                <a:effectLst/>
                <a:latin typeface="Arial" panose="020B0604020202020204" pitchFamily="34" charset="0"/>
                <a:ea typeface="Calibri" panose="020F0502020204030204" pitchFamily="34" charset="0"/>
                <a:cs typeface="Arial" panose="020B0604020202020204" pitchFamily="34" charset="0"/>
              </a:rPr>
              <a:t>sebaik-baiknya</a:t>
            </a:r>
            <a:r>
              <a:rPr lang="en-ID" sz="2400" dirty="0">
                <a:solidFill>
                  <a:schemeClr val="bg1"/>
                </a:solidFill>
                <a:effectLst/>
                <a:latin typeface="Arial" panose="020B0604020202020204" pitchFamily="34" charset="0"/>
                <a:ea typeface="Calibri" panose="020F0502020204030204" pitchFamily="34" charset="0"/>
                <a:cs typeface="Arial" panose="020B0604020202020204" pitchFamily="34" charset="0"/>
              </a:rPr>
              <a:t>.</a:t>
            </a:r>
            <a:endParaRPr lang="en-ID" sz="24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3600" dirty="0">
                <a:effectLst/>
                <a:latin typeface="Arial" panose="020B0604020202020204" pitchFamily="34" charset="0"/>
                <a:ea typeface="Calibri" panose="020F0502020204030204" pitchFamily="34" charset="0"/>
                <a:cs typeface="Arial" panose="020B0604020202020204" pitchFamily="34" charset="0"/>
              </a:rPr>
              <a:t>.</a:t>
            </a:r>
            <a:endParaRPr lang="en-ID" sz="3600" dirty="0">
              <a:effectLst/>
              <a:latin typeface="Calibri" panose="020F0502020204030204" pitchFamily="34" charset="0"/>
              <a:ea typeface="Calibri" panose="020F0502020204030204" pitchFamily="34" charset="0"/>
              <a:cs typeface="Arial" panose="020B0604020202020204" pitchFamily="34" charset="0"/>
            </a:endParaRPr>
          </a:p>
          <a:p>
            <a:endParaRPr lang="en-ID" sz="4000" dirty="0"/>
          </a:p>
        </p:txBody>
      </p:sp>
      <p:sp>
        <p:nvSpPr>
          <p:cNvPr id="8" name="Content Placeholder 7">
            <a:extLst>
              <a:ext uri="{FF2B5EF4-FFF2-40B4-BE49-F238E27FC236}">
                <a16:creationId xmlns:a16="http://schemas.microsoft.com/office/drawing/2014/main" id="{9596DC4E-0A95-E0C5-EB37-CCB26E2D18F4}"/>
              </a:ext>
            </a:extLst>
          </p:cNvPr>
          <p:cNvSpPr>
            <a:spLocks noGrp="1"/>
          </p:cNvSpPr>
          <p:nvPr>
            <p:ph sz="quarter" idx="12"/>
          </p:nvPr>
        </p:nvSpPr>
        <p:spPr>
          <a:xfrm>
            <a:off x="6357747" y="2039112"/>
            <a:ext cx="4916805" cy="4152138"/>
          </a:xfrm>
          <a:solidFill>
            <a:schemeClr val="bg1">
              <a:lumMod val="65000"/>
            </a:schemeClr>
          </a:solidFill>
        </p:spPr>
        <p:txBody>
          <a:bodyPr>
            <a:normAutofit fontScale="85000" lnSpcReduction="10000"/>
          </a:bodyPr>
          <a:lstStyle/>
          <a:p>
            <a:pPr algn="r" rtl="1">
              <a:lnSpc>
                <a:spcPct val="107000"/>
              </a:lnSpc>
              <a:spcAft>
                <a:spcPts val="800"/>
              </a:spcAft>
            </a:pPr>
            <a:endParaRPr lang="en-US" sz="2400" dirty="0">
              <a:effectLst/>
              <a:latin typeface="Arial" panose="020B0604020202020204" pitchFamily="34" charset="0"/>
              <a:ea typeface="Calibri" panose="020F0502020204030204" pitchFamily="34" charset="0"/>
              <a:cs typeface="LPMQ Isep Misbah" panose="02000000000000000000" pitchFamily="2" charset="-78"/>
            </a:endParaRPr>
          </a:p>
          <a:p>
            <a:pPr algn="r" rtl="1">
              <a:lnSpc>
                <a:spcPct val="107000"/>
              </a:lnSpc>
              <a:spcAft>
                <a:spcPts val="800"/>
              </a:spcAft>
            </a:pPr>
            <a:r>
              <a:rPr lang="ar-SA" sz="2400" dirty="0">
                <a:effectLst/>
                <a:latin typeface="Arial" panose="020B0604020202020204" pitchFamily="34" charset="0"/>
                <a:ea typeface="Calibri" panose="020F0502020204030204" pitchFamily="34" charset="0"/>
                <a:cs typeface="LPMQ Isep Misbah" panose="02000000000000000000" pitchFamily="2" charset="-78"/>
              </a:rPr>
              <a:t>وَلَقَدْ كَرَّمْنَا بَنِيْٓ اٰدَمَ وَحَمَلْنٰهُمْ فِى الْبَرِّ وَالْبَحْرِ وَرَزَقْنٰهُمْ مِّنَ الطَّيِّبٰتِ وَفَضَّلْنٰهُمْ عَلٰى كَثِيْرٍ مِّمَّنْ خَلَقْنَا تَفْضِيْلًا ࣖ </a:t>
            </a:r>
            <a:endParaRPr lang="en-ID"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sz="1600" dirty="0">
                <a:effectLst/>
                <a:latin typeface="Arial" panose="020B0604020202020204" pitchFamily="34" charset="0"/>
                <a:ea typeface="Calibri" panose="020F0502020204030204" pitchFamily="34" charset="0"/>
                <a:cs typeface="LPMQ Isep Misbah" panose="02000000000000000000" pitchFamily="2" charset="-78"/>
              </a:rPr>
              <a:t> </a:t>
            </a:r>
            <a:endParaRPr lang="en-ID" sz="16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n-ID" sz="16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ID" sz="1600" dirty="0" err="1">
                <a:effectLst/>
                <a:latin typeface="Arial" panose="020B0604020202020204" pitchFamily="34" charset="0"/>
                <a:ea typeface="Calibri" panose="020F0502020204030204" pitchFamily="34" charset="0"/>
                <a:cs typeface="Arial" panose="020B0604020202020204" pitchFamily="34" charset="0"/>
              </a:rPr>
              <a:t>Sungguh</a:t>
            </a:r>
            <a:r>
              <a:rPr lang="en-ID" sz="1600" dirty="0">
                <a:effectLst/>
                <a:latin typeface="Arial" panose="020B0604020202020204" pitchFamily="34" charset="0"/>
                <a:ea typeface="Calibri" panose="020F0502020204030204" pitchFamily="34" charset="0"/>
                <a:cs typeface="Arial" panose="020B0604020202020204" pitchFamily="34" charset="0"/>
              </a:rPr>
              <a:t>, Kami </a:t>
            </a:r>
            <a:r>
              <a:rPr lang="en-ID" sz="1600" dirty="0" err="1">
                <a:effectLst/>
                <a:latin typeface="Arial" panose="020B0604020202020204" pitchFamily="34" charset="0"/>
                <a:ea typeface="Calibri" panose="020F0502020204030204" pitchFamily="34" charset="0"/>
                <a:cs typeface="Arial" panose="020B0604020202020204" pitchFamily="34" charset="0"/>
              </a:rPr>
              <a:t>telah</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memuliakan</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anak</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cucu</a:t>
            </a:r>
            <a:r>
              <a:rPr lang="en-ID" sz="1600" dirty="0">
                <a:effectLst/>
                <a:latin typeface="Arial" panose="020B0604020202020204" pitchFamily="34" charset="0"/>
                <a:ea typeface="Calibri" panose="020F0502020204030204" pitchFamily="34" charset="0"/>
                <a:cs typeface="Arial" panose="020B0604020202020204" pitchFamily="34" charset="0"/>
              </a:rPr>
              <a:t> Adam dan Kami </a:t>
            </a:r>
            <a:r>
              <a:rPr lang="en-ID" sz="1600" dirty="0" err="1">
                <a:effectLst/>
                <a:latin typeface="Arial" panose="020B0604020202020204" pitchFamily="34" charset="0"/>
                <a:ea typeface="Calibri" panose="020F0502020204030204" pitchFamily="34" charset="0"/>
                <a:cs typeface="Arial" panose="020B0604020202020204" pitchFamily="34" charset="0"/>
              </a:rPr>
              <a:t>angkut</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mereka</a:t>
            </a:r>
            <a:r>
              <a:rPr lang="en-ID" sz="1600" dirty="0">
                <a:effectLst/>
                <a:latin typeface="Arial" panose="020B0604020202020204" pitchFamily="34" charset="0"/>
                <a:ea typeface="Calibri" panose="020F0502020204030204" pitchFamily="34" charset="0"/>
                <a:cs typeface="Arial" panose="020B0604020202020204" pitchFamily="34" charset="0"/>
              </a:rPr>
              <a:t> di </a:t>
            </a:r>
            <a:r>
              <a:rPr lang="en-ID" sz="1600" dirty="0" err="1">
                <a:effectLst/>
                <a:latin typeface="Arial" panose="020B0604020202020204" pitchFamily="34" charset="0"/>
                <a:ea typeface="Calibri" panose="020F0502020204030204" pitchFamily="34" charset="0"/>
                <a:cs typeface="Arial" panose="020B0604020202020204" pitchFamily="34" charset="0"/>
              </a:rPr>
              <a:t>darat</a:t>
            </a:r>
            <a:r>
              <a:rPr lang="en-ID" sz="1600" dirty="0">
                <a:effectLst/>
                <a:latin typeface="Arial" panose="020B0604020202020204" pitchFamily="34" charset="0"/>
                <a:ea typeface="Calibri" panose="020F0502020204030204" pitchFamily="34" charset="0"/>
                <a:cs typeface="Arial" panose="020B0604020202020204" pitchFamily="34" charset="0"/>
              </a:rPr>
              <a:t> dan di </a:t>
            </a:r>
            <a:r>
              <a:rPr lang="en-ID" sz="1600" dirty="0" err="1">
                <a:effectLst/>
                <a:latin typeface="Arial" panose="020B0604020202020204" pitchFamily="34" charset="0"/>
                <a:ea typeface="Calibri" panose="020F0502020204030204" pitchFamily="34" charset="0"/>
                <a:cs typeface="Arial" panose="020B0604020202020204" pitchFamily="34" charset="0"/>
              </a:rPr>
              <a:t>laut</a:t>
            </a:r>
            <a:r>
              <a:rPr lang="en-ID" sz="1600" dirty="0">
                <a:effectLst/>
                <a:latin typeface="Arial" panose="020B0604020202020204" pitchFamily="34" charset="0"/>
                <a:ea typeface="Calibri" panose="020F0502020204030204" pitchFamily="34" charset="0"/>
                <a:cs typeface="Arial" panose="020B0604020202020204" pitchFamily="34" charset="0"/>
              </a:rPr>
              <a:t>. Kami </a:t>
            </a:r>
            <a:r>
              <a:rPr lang="en-ID" sz="1600" dirty="0" err="1">
                <a:effectLst/>
                <a:latin typeface="Arial" panose="020B0604020202020204" pitchFamily="34" charset="0"/>
                <a:ea typeface="Calibri" panose="020F0502020204030204" pitchFamily="34" charset="0"/>
                <a:cs typeface="Arial" panose="020B0604020202020204" pitchFamily="34" charset="0"/>
              </a:rPr>
              <a:t>anugerahkan</a:t>
            </a:r>
            <a:r>
              <a:rPr lang="en-ID" sz="1600" dirty="0">
                <a:effectLst/>
                <a:latin typeface="Arial" panose="020B0604020202020204" pitchFamily="34" charset="0"/>
                <a:ea typeface="Calibri" panose="020F0502020204030204" pitchFamily="34" charset="0"/>
                <a:cs typeface="Arial" panose="020B0604020202020204" pitchFamily="34" charset="0"/>
              </a:rPr>
              <a:t> pula </a:t>
            </a:r>
            <a:r>
              <a:rPr lang="en-ID" sz="1600" dirty="0" err="1">
                <a:effectLst/>
                <a:latin typeface="Arial" panose="020B0604020202020204" pitchFamily="34" charset="0"/>
                <a:ea typeface="Calibri" panose="020F0502020204030204" pitchFamily="34" charset="0"/>
                <a:cs typeface="Arial" panose="020B0604020202020204" pitchFamily="34" charset="0"/>
              </a:rPr>
              <a:t>kepada</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mereka</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rezeki</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dari</a:t>
            </a:r>
            <a:r>
              <a:rPr lang="en-ID" sz="1600" dirty="0">
                <a:effectLst/>
                <a:latin typeface="Arial" panose="020B0604020202020204" pitchFamily="34" charset="0"/>
                <a:ea typeface="Calibri" panose="020F0502020204030204" pitchFamily="34" charset="0"/>
                <a:cs typeface="Arial" panose="020B0604020202020204" pitchFamily="34" charset="0"/>
              </a:rPr>
              <a:t> yang </a:t>
            </a:r>
            <a:r>
              <a:rPr lang="en-ID" sz="1600" dirty="0" err="1">
                <a:effectLst/>
                <a:latin typeface="Arial" panose="020B0604020202020204" pitchFamily="34" charset="0"/>
                <a:ea typeface="Calibri" panose="020F0502020204030204" pitchFamily="34" charset="0"/>
                <a:cs typeface="Arial" panose="020B0604020202020204" pitchFamily="34" charset="0"/>
              </a:rPr>
              <a:t>baik-baik</a:t>
            </a:r>
            <a:r>
              <a:rPr lang="en-ID" sz="1600" dirty="0">
                <a:effectLst/>
                <a:latin typeface="Arial" panose="020B0604020202020204" pitchFamily="34" charset="0"/>
                <a:ea typeface="Calibri" panose="020F0502020204030204" pitchFamily="34" charset="0"/>
                <a:cs typeface="Arial" panose="020B0604020202020204" pitchFamily="34" charset="0"/>
              </a:rPr>
              <a:t> dan Kami </a:t>
            </a:r>
            <a:r>
              <a:rPr lang="en-ID" sz="1600" dirty="0" err="1">
                <a:effectLst/>
                <a:latin typeface="Arial" panose="020B0604020202020204" pitchFamily="34" charset="0"/>
                <a:ea typeface="Calibri" panose="020F0502020204030204" pitchFamily="34" charset="0"/>
                <a:cs typeface="Arial" panose="020B0604020202020204" pitchFamily="34" charset="0"/>
              </a:rPr>
              <a:t>lebihkan</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mereka</a:t>
            </a:r>
            <a:r>
              <a:rPr lang="en-ID" sz="1600" dirty="0">
                <a:effectLst/>
                <a:latin typeface="Arial" panose="020B0604020202020204" pitchFamily="34" charset="0"/>
                <a:ea typeface="Calibri" panose="020F0502020204030204" pitchFamily="34" charset="0"/>
                <a:cs typeface="Arial" panose="020B0604020202020204" pitchFamily="34" charset="0"/>
              </a:rPr>
              <a:t> di </a:t>
            </a:r>
            <a:r>
              <a:rPr lang="en-ID" sz="1600" dirty="0" err="1">
                <a:effectLst/>
                <a:latin typeface="Arial" panose="020B0604020202020204" pitchFamily="34" charset="0"/>
                <a:ea typeface="Calibri" panose="020F0502020204030204" pitchFamily="34" charset="0"/>
                <a:cs typeface="Arial" panose="020B0604020202020204" pitchFamily="34" charset="0"/>
              </a:rPr>
              <a:t>atas</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banyak</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makhluk</a:t>
            </a:r>
            <a:r>
              <a:rPr lang="en-ID" sz="1600" dirty="0">
                <a:effectLst/>
                <a:latin typeface="Arial" panose="020B0604020202020204" pitchFamily="34" charset="0"/>
                <a:ea typeface="Calibri" panose="020F0502020204030204" pitchFamily="34" charset="0"/>
                <a:cs typeface="Arial" panose="020B0604020202020204" pitchFamily="34" charset="0"/>
              </a:rPr>
              <a:t> yang Kami </a:t>
            </a:r>
            <a:r>
              <a:rPr lang="en-ID" sz="1600" dirty="0" err="1">
                <a:effectLst/>
                <a:latin typeface="Arial" panose="020B0604020202020204" pitchFamily="34" charset="0"/>
                <a:ea typeface="Calibri" panose="020F0502020204030204" pitchFamily="34" charset="0"/>
                <a:cs typeface="Arial" panose="020B0604020202020204" pitchFamily="34" charset="0"/>
              </a:rPr>
              <a:t>ciptakan</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dengan</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kelebihan</a:t>
            </a:r>
            <a:r>
              <a:rPr lang="en-ID" sz="1600" dirty="0">
                <a:effectLst/>
                <a:latin typeface="Arial" panose="020B0604020202020204" pitchFamily="34" charset="0"/>
                <a:ea typeface="Calibri" panose="020F0502020204030204" pitchFamily="34" charset="0"/>
                <a:cs typeface="Arial" panose="020B0604020202020204" pitchFamily="34" charset="0"/>
              </a:rPr>
              <a:t> yang </a:t>
            </a:r>
            <a:r>
              <a:rPr lang="en-ID" sz="1600" dirty="0" err="1">
                <a:effectLst/>
                <a:latin typeface="Arial" panose="020B0604020202020204" pitchFamily="34" charset="0"/>
                <a:ea typeface="Calibri" panose="020F0502020204030204" pitchFamily="34" charset="0"/>
                <a:cs typeface="Arial" panose="020B0604020202020204" pitchFamily="34" charset="0"/>
              </a:rPr>
              <a:t>sempurna</a:t>
            </a:r>
            <a:r>
              <a:rPr lang="en-ID" sz="1600" dirty="0">
                <a:effectLst/>
                <a:latin typeface="Arial" panose="020B0604020202020204" pitchFamily="34" charset="0"/>
                <a:ea typeface="Calibri" panose="020F0502020204030204" pitchFamily="34" charset="0"/>
                <a:cs typeface="Arial" panose="020B0604020202020204" pitchFamily="34" charset="0"/>
              </a:rPr>
              <a:t>.</a:t>
            </a:r>
            <a:endParaRPr lang="en-ID" sz="16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2400" dirty="0">
                <a:effectLst/>
                <a:latin typeface="Arial" panose="020B0604020202020204" pitchFamily="34" charset="0"/>
                <a:ea typeface="Calibri" panose="020F0502020204030204" pitchFamily="34" charset="0"/>
                <a:cs typeface="Arial" panose="020B0604020202020204" pitchFamily="34" charset="0"/>
              </a:rPr>
              <a:t> </a:t>
            </a:r>
            <a:endParaRPr lang="en-ID" sz="2400" dirty="0">
              <a:effectLst/>
              <a:latin typeface="Calibri" panose="020F0502020204030204" pitchFamily="34" charset="0"/>
              <a:ea typeface="Calibri" panose="020F0502020204030204" pitchFamily="34" charset="0"/>
              <a:cs typeface="Arial" panose="020B0604020202020204" pitchFamily="34" charset="0"/>
            </a:endParaRPr>
          </a:p>
          <a:p>
            <a:endParaRPr lang="en-ID" sz="2800" dirty="0"/>
          </a:p>
        </p:txBody>
      </p:sp>
    </p:spTree>
    <p:extLst>
      <p:ext uri="{BB962C8B-B14F-4D97-AF65-F5344CB8AC3E}">
        <p14:creationId xmlns:p14="http://schemas.microsoft.com/office/powerpoint/2010/main" val="557064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9653-CFA0-18D9-0B57-2BEF73B5D685}"/>
              </a:ext>
            </a:extLst>
          </p:cNvPr>
          <p:cNvSpPr>
            <a:spLocks noGrp="1"/>
          </p:cNvSpPr>
          <p:nvPr>
            <p:ph type="title"/>
          </p:nvPr>
        </p:nvSpPr>
        <p:spPr>
          <a:xfrm>
            <a:off x="914400" y="381000"/>
            <a:ext cx="10020301" cy="600075"/>
          </a:xfrm>
          <a:solidFill>
            <a:schemeClr val="accent3">
              <a:lumMod val="75000"/>
            </a:schemeClr>
          </a:solidFill>
        </p:spPr>
        <p:txBody>
          <a:bodyPr/>
          <a:lstStyle/>
          <a:p>
            <a:pPr defTabSz="1031875"/>
            <a:r>
              <a:rPr lang="en-US" sz="1800" dirty="0"/>
              <a:t>2;30.11;61. (</a:t>
            </a:r>
            <a:r>
              <a:rPr lang="id-ID" sz="1800" dirty="0"/>
              <a:t>MANUSIA MEMPUNYAI TUGAS MULIA</a:t>
            </a:r>
            <a:r>
              <a:rPr lang="en-US" sz="1800" dirty="0"/>
              <a:t>)</a:t>
            </a:r>
            <a:endParaRPr lang="en-ID" sz="1800" dirty="0"/>
          </a:p>
        </p:txBody>
      </p:sp>
      <p:sp>
        <p:nvSpPr>
          <p:cNvPr id="3" name="Content Placeholder 2">
            <a:extLst>
              <a:ext uri="{FF2B5EF4-FFF2-40B4-BE49-F238E27FC236}">
                <a16:creationId xmlns:a16="http://schemas.microsoft.com/office/drawing/2014/main" id="{19D00C33-1FFE-FA01-3D48-1E0FDF9E8D63}"/>
              </a:ext>
            </a:extLst>
          </p:cNvPr>
          <p:cNvSpPr>
            <a:spLocks noGrp="1"/>
          </p:cNvSpPr>
          <p:nvPr>
            <p:ph sz="quarter" idx="11"/>
          </p:nvPr>
        </p:nvSpPr>
        <p:spPr>
          <a:xfrm>
            <a:off x="914400" y="1085850"/>
            <a:ext cx="4591050" cy="5200650"/>
          </a:xfrm>
          <a:solidFill>
            <a:schemeClr val="accent3">
              <a:lumMod val="60000"/>
              <a:lumOff val="40000"/>
            </a:schemeClr>
          </a:solidFill>
          <a:ln>
            <a:solidFill>
              <a:schemeClr val="accent5">
                <a:lumMod val="75000"/>
              </a:schemeClr>
            </a:solidFill>
          </a:ln>
        </p:spPr>
        <p:txBody>
          <a:bodyPr>
            <a:normAutofit fontScale="85000" lnSpcReduction="10000"/>
          </a:bodyPr>
          <a:lstStyle/>
          <a:p>
            <a:pPr algn="r" rtl="1">
              <a:lnSpc>
                <a:spcPct val="107000"/>
              </a:lnSpc>
              <a:spcAft>
                <a:spcPts val="800"/>
              </a:spcAft>
            </a:pPr>
            <a:endParaRPr lang="en-US" sz="2800" dirty="0">
              <a:effectLst/>
              <a:latin typeface="Arial" panose="020B0604020202020204" pitchFamily="34" charset="0"/>
              <a:ea typeface="Calibri" panose="020F0502020204030204" pitchFamily="34" charset="0"/>
              <a:cs typeface="LPMQ Isep Misbah" panose="02000000000000000000" pitchFamily="2" charset="-78"/>
            </a:endParaRPr>
          </a:p>
          <a:p>
            <a:pPr algn="r" rtl="1">
              <a:lnSpc>
                <a:spcPct val="107000"/>
              </a:lnSpc>
              <a:spcAft>
                <a:spcPts val="800"/>
              </a:spcAft>
            </a:pPr>
            <a:r>
              <a:rPr lang="ar-SA" sz="2800" dirty="0">
                <a:effectLst/>
                <a:latin typeface="Arial" panose="020B0604020202020204" pitchFamily="34" charset="0"/>
                <a:ea typeface="Calibri" panose="020F0502020204030204" pitchFamily="34" charset="0"/>
                <a:cs typeface="LPMQ Isep Misbah" panose="02000000000000000000" pitchFamily="2" charset="-78"/>
              </a:rPr>
              <a:t>وَاِذْ قَالَ رَبُّكَ لِلْمَلٰۤىِٕكَةِ اِنِّيْ جَاعِلٌ فِى الْاَرْضِ خَلِيْفَةً ۗ قَالُوْٓا اَتَجْعَلُ فِيْهَا مَنْ يُّفْسِدُ فِيْهَا وَيَسْفِكُ الدِّمَاۤءَۚ وَنَحْنُ نُسَبِّحُ بِحَمْدِكَ وَنُقَدِّسُ لَكَ ۗ قَالَ اِنِّيْٓ اَعْلَمُ مَا لَا تَعْلَمُوْنَ </a:t>
            </a:r>
            <a:endParaRPr lang="en-ID" sz="2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sz="1800" dirty="0">
                <a:effectLst/>
                <a:latin typeface="Arial" panose="020B0604020202020204" pitchFamily="34" charset="0"/>
                <a:ea typeface="Calibri" panose="020F0502020204030204" pitchFamily="34" charset="0"/>
                <a:cs typeface="LPMQ Isep Misbah" panose="02000000000000000000" pitchFamily="2" charset="-78"/>
              </a:rPr>
              <a:t> </a:t>
            </a:r>
            <a:endParaRPr lang="en-ID"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1800" dirty="0">
                <a:effectLst/>
                <a:latin typeface="Arial" panose="020B0604020202020204" pitchFamily="34" charset="0"/>
                <a:ea typeface="Calibri" panose="020F0502020204030204" pitchFamily="34" charset="0"/>
                <a:cs typeface="Arial" panose="020B0604020202020204" pitchFamily="34" charset="0"/>
              </a:rPr>
              <a:t>(</a:t>
            </a:r>
            <a:r>
              <a:rPr lang="en-ID" sz="1800" dirty="0" err="1">
                <a:effectLst/>
                <a:latin typeface="Arial" panose="020B0604020202020204" pitchFamily="34" charset="0"/>
                <a:ea typeface="Calibri" panose="020F0502020204030204" pitchFamily="34" charset="0"/>
                <a:cs typeface="Arial" panose="020B0604020202020204" pitchFamily="34" charset="0"/>
              </a:rPr>
              <a:t>Ingatlah</a:t>
            </a:r>
            <a:r>
              <a:rPr lang="en-ID" sz="1800" dirty="0">
                <a:effectLst/>
                <a:latin typeface="Arial" panose="020B0604020202020204" pitchFamily="34" charset="0"/>
                <a:ea typeface="Calibri" panose="020F0502020204030204" pitchFamily="34" charset="0"/>
                <a:cs typeface="Arial" panose="020B0604020202020204" pitchFamily="34" charset="0"/>
              </a:rPr>
              <a:t>) </a:t>
            </a:r>
            <a:r>
              <a:rPr lang="en-ID" sz="1800" dirty="0" err="1">
                <a:effectLst/>
                <a:latin typeface="Arial" panose="020B0604020202020204" pitchFamily="34" charset="0"/>
                <a:ea typeface="Calibri" panose="020F0502020204030204" pitchFamily="34" charset="0"/>
                <a:cs typeface="Arial" panose="020B0604020202020204" pitchFamily="34" charset="0"/>
              </a:rPr>
              <a:t>ketika</a:t>
            </a:r>
            <a:r>
              <a:rPr lang="en-ID" sz="1800" dirty="0">
                <a:effectLst/>
                <a:latin typeface="Arial" panose="020B0604020202020204" pitchFamily="34" charset="0"/>
                <a:ea typeface="Calibri" panose="020F0502020204030204" pitchFamily="34" charset="0"/>
                <a:cs typeface="Arial" panose="020B0604020202020204" pitchFamily="34" charset="0"/>
              </a:rPr>
              <a:t> </a:t>
            </a:r>
            <a:r>
              <a:rPr lang="en-ID" sz="1800" dirty="0" err="1">
                <a:effectLst/>
                <a:latin typeface="Arial" panose="020B0604020202020204" pitchFamily="34" charset="0"/>
                <a:ea typeface="Calibri" panose="020F0502020204030204" pitchFamily="34" charset="0"/>
                <a:cs typeface="Arial" panose="020B0604020202020204" pitchFamily="34" charset="0"/>
              </a:rPr>
              <a:t>Tuhanmu</a:t>
            </a:r>
            <a:r>
              <a:rPr lang="en-ID" sz="1800" dirty="0">
                <a:effectLst/>
                <a:latin typeface="Arial" panose="020B0604020202020204" pitchFamily="34" charset="0"/>
                <a:ea typeface="Calibri" panose="020F0502020204030204" pitchFamily="34" charset="0"/>
                <a:cs typeface="Arial" panose="020B0604020202020204" pitchFamily="34" charset="0"/>
              </a:rPr>
              <a:t> </a:t>
            </a:r>
            <a:r>
              <a:rPr lang="en-ID" sz="1800" dirty="0" err="1">
                <a:effectLst/>
                <a:latin typeface="Arial" panose="020B0604020202020204" pitchFamily="34" charset="0"/>
                <a:ea typeface="Calibri" panose="020F0502020204030204" pitchFamily="34" charset="0"/>
                <a:cs typeface="Arial" panose="020B0604020202020204" pitchFamily="34" charset="0"/>
              </a:rPr>
              <a:t>berfirman</a:t>
            </a:r>
            <a:r>
              <a:rPr lang="en-ID" sz="1800" dirty="0">
                <a:effectLst/>
                <a:latin typeface="Arial" panose="020B0604020202020204" pitchFamily="34" charset="0"/>
                <a:ea typeface="Calibri" panose="020F0502020204030204" pitchFamily="34" charset="0"/>
                <a:cs typeface="Arial" panose="020B0604020202020204" pitchFamily="34" charset="0"/>
              </a:rPr>
              <a:t> </a:t>
            </a:r>
            <a:r>
              <a:rPr lang="en-ID" sz="1800" dirty="0" err="1">
                <a:effectLst/>
                <a:latin typeface="Arial" panose="020B0604020202020204" pitchFamily="34" charset="0"/>
                <a:ea typeface="Calibri" panose="020F0502020204030204" pitchFamily="34" charset="0"/>
                <a:cs typeface="Arial" panose="020B0604020202020204" pitchFamily="34" charset="0"/>
              </a:rPr>
              <a:t>kepada</a:t>
            </a:r>
            <a:r>
              <a:rPr lang="en-ID" sz="1800" dirty="0">
                <a:effectLst/>
                <a:latin typeface="Arial" panose="020B0604020202020204" pitchFamily="34" charset="0"/>
                <a:ea typeface="Calibri" panose="020F0502020204030204" pitchFamily="34" charset="0"/>
                <a:cs typeface="Arial" panose="020B0604020202020204" pitchFamily="34" charset="0"/>
              </a:rPr>
              <a:t> para </a:t>
            </a:r>
            <a:r>
              <a:rPr lang="en-ID" sz="1800" dirty="0" err="1">
                <a:effectLst/>
                <a:latin typeface="Arial" panose="020B0604020202020204" pitchFamily="34" charset="0"/>
                <a:ea typeface="Calibri" panose="020F0502020204030204" pitchFamily="34" charset="0"/>
                <a:cs typeface="Arial" panose="020B0604020202020204" pitchFamily="34" charset="0"/>
              </a:rPr>
              <a:t>malaikat</a:t>
            </a:r>
            <a:r>
              <a:rPr lang="en-ID" sz="1800" dirty="0">
                <a:effectLst/>
                <a:latin typeface="Arial" panose="020B0604020202020204" pitchFamily="34" charset="0"/>
                <a:ea typeface="Calibri" panose="020F0502020204030204" pitchFamily="34" charset="0"/>
                <a:cs typeface="Arial" panose="020B0604020202020204" pitchFamily="34" charset="0"/>
              </a:rPr>
              <a:t>, “Aku </a:t>
            </a:r>
            <a:r>
              <a:rPr lang="en-ID" sz="1800" dirty="0" err="1">
                <a:effectLst/>
                <a:latin typeface="Arial" panose="020B0604020202020204" pitchFamily="34" charset="0"/>
                <a:ea typeface="Calibri" panose="020F0502020204030204" pitchFamily="34" charset="0"/>
                <a:cs typeface="Arial" panose="020B0604020202020204" pitchFamily="34" charset="0"/>
              </a:rPr>
              <a:t>hendak</a:t>
            </a:r>
            <a:r>
              <a:rPr lang="en-ID" sz="1800" dirty="0">
                <a:effectLst/>
                <a:latin typeface="Arial" panose="020B0604020202020204" pitchFamily="34" charset="0"/>
                <a:ea typeface="Calibri" panose="020F0502020204030204" pitchFamily="34" charset="0"/>
                <a:cs typeface="Arial" panose="020B0604020202020204" pitchFamily="34" charset="0"/>
              </a:rPr>
              <a:t> </a:t>
            </a:r>
            <a:r>
              <a:rPr lang="en-ID" sz="1800" dirty="0" err="1">
                <a:effectLst/>
                <a:latin typeface="Arial" panose="020B0604020202020204" pitchFamily="34" charset="0"/>
                <a:ea typeface="Calibri" panose="020F0502020204030204" pitchFamily="34" charset="0"/>
                <a:cs typeface="Arial" panose="020B0604020202020204" pitchFamily="34" charset="0"/>
              </a:rPr>
              <a:t>menjadikan</a:t>
            </a:r>
            <a:r>
              <a:rPr lang="en-ID" sz="1800" dirty="0">
                <a:effectLst/>
                <a:latin typeface="Arial" panose="020B0604020202020204" pitchFamily="34" charset="0"/>
                <a:ea typeface="Calibri" panose="020F0502020204030204" pitchFamily="34" charset="0"/>
                <a:cs typeface="Arial" panose="020B0604020202020204" pitchFamily="34" charset="0"/>
              </a:rPr>
              <a:t> khalifah13) di </a:t>
            </a:r>
            <a:r>
              <a:rPr lang="en-ID" sz="1800" dirty="0" err="1">
                <a:effectLst/>
                <a:latin typeface="Arial" panose="020B0604020202020204" pitchFamily="34" charset="0"/>
                <a:ea typeface="Calibri" panose="020F0502020204030204" pitchFamily="34" charset="0"/>
                <a:cs typeface="Arial" panose="020B0604020202020204" pitchFamily="34" charset="0"/>
              </a:rPr>
              <a:t>bumi</a:t>
            </a:r>
            <a:r>
              <a:rPr lang="en-ID" sz="1800" dirty="0">
                <a:effectLst/>
                <a:latin typeface="Arial" panose="020B0604020202020204" pitchFamily="34" charset="0"/>
                <a:ea typeface="Calibri" panose="020F0502020204030204" pitchFamily="34" charset="0"/>
                <a:cs typeface="Arial" panose="020B0604020202020204" pitchFamily="34" charset="0"/>
              </a:rPr>
              <a:t>.” </a:t>
            </a:r>
            <a:r>
              <a:rPr lang="en-ID" sz="1800" dirty="0" err="1">
                <a:effectLst/>
                <a:latin typeface="Arial" panose="020B0604020202020204" pitchFamily="34" charset="0"/>
                <a:ea typeface="Calibri" panose="020F0502020204030204" pitchFamily="34" charset="0"/>
                <a:cs typeface="Arial" panose="020B0604020202020204" pitchFamily="34" charset="0"/>
              </a:rPr>
              <a:t>Mereka</a:t>
            </a:r>
            <a:r>
              <a:rPr lang="en-ID" sz="1800" dirty="0">
                <a:effectLst/>
                <a:latin typeface="Arial" panose="020B0604020202020204" pitchFamily="34" charset="0"/>
                <a:ea typeface="Calibri" panose="020F0502020204030204" pitchFamily="34" charset="0"/>
                <a:cs typeface="Arial" panose="020B0604020202020204" pitchFamily="34" charset="0"/>
              </a:rPr>
              <a:t> </a:t>
            </a:r>
            <a:r>
              <a:rPr lang="en-ID" sz="1800" dirty="0" err="1">
                <a:effectLst/>
                <a:latin typeface="Arial" panose="020B0604020202020204" pitchFamily="34" charset="0"/>
                <a:ea typeface="Calibri" panose="020F0502020204030204" pitchFamily="34" charset="0"/>
                <a:cs typeface="Arial" panose="020B0604020202020204" pitchFamily="34" charset="0"/>
              </a:rPr>
              <a:t>berkata</a:t>
            </a:r>
            <a:r>
              <a:rPr lang="en-ID" sz="1800" dirty="0">
                <a:effectLst/>
                <a:latin typeface="Arial" panose="020B0604020202020204" pitchFamily="34" charset="0"/>
                <a:ea typeface="Calibri" panose="020F0502020204030204" pitchFamily="34" charset="0"/>
                <a:cs typeface="Arial" panose="020B0604020202020204" pitchFamily="34" charset="0"/>
              </a:rPr>
              <a:t>, “</a:t>
            </a:r>
            <a:r>
              <a:rPr lang="en-ID" sz="1800" dirty="0" err="1">
                <a:effectLst/>
                <a:latin typeface="Arial" panose="020B0604020202020204" pitchFamily="34" charset="0"/>
                <a:ea typeface="Calibri" panose="020F0502020204030204" pitchFamily="34" charset="0"/>
                <a:cs typeface="Arial" panose="020B0604020202020204" pitchFamily="34" charset="0"/>
              </a:rPr>
              <a:t>Apakah</a:t>
            </a:r>
            <a:r>
              <a:rPr lang="en-ID" sz="1800" dirty="0">
                <a:effectLst/>
                <a:latin typeface="Arial" panose="020B0604020202020204" pitchFamily="34" charset="0"/>
                <a:ea typeface="Calibri" panose="020F0502020204030204" pitchFamily="34" charset="0"/>
                <a:cs typeface="Arial" panose="020B0604020202020204" pitchFamily="34" charset="0"/>
              </a:rPr>
              <a:t> </a:t>
            </a:r>
            <a:r>
              <a:rPr lang="en-ID" sz="1800" dirty="0" err="1">
                <a:effectLst/>
                <a:latin typeface="Arial" panose="020B0604020202020204" pitchFamily="34" charset="0"/>
                <a:ea typeface="Calibri" panose="020F0502020204030204" pitchFamily="34" charset="0"/>
                <a:cs typeface="Arial" panose="020B0604020202020204" pitchFamily="34" charset="0"/>
              </a:rPr>
              <a:t>Engkau</a:t>
            </a:r>
            <a:r>
              <a:rPr lang="en-ID" sz="1800" dirty="0">
                <a:effectLst/>
                <a:latin typeface="Arial" panose="020B0604020202020204" pitchFamily="34" charset="0"/>
                <a:ea typeface="Calibri" panose="020F0502020204030204" pitchFamily="34" charset="0"/>
                <a:cs typeface="Arial" panose="020B0604020202020204" pitchFamily="34" charset="0"/>
              </a:rPr>
              <a:t> </a:t>
            </a:r>
            <a:r>
              <a:rPr lang="en-ID" sz="1800" dirty="0" err="1">
                <a:effectLst/>
                <a:latin typeface="Arial" panose="020B0604020202020204" pitchFamily="34" charset="0"/>
                <a:ea typeface="Calibri" panose="020F0502020204030204" pitchFamily="34" charset="0"/>
                <a:cs typeface="Arial" panose="020B0604020202020204" pitchFamily="34" charset="0"/>
              </a:rPr>
              <a:t>hendak</a:t>
            </a:r>
            <a:r>
              <a:rPr lang="en-ID" sz="1800" dirty="0">
                <a:effectLst/>
                <a:latin typeface="Arial" panose="020B0604020202020204" pitchFamily="34" charset="0"/>
                <a:ea typeface="Calibri" panose="020F0502020204030204" pitchFamily="34" charset="0"/>
                <a:cs typeface="Arial" panose="020B0604020202020204" pitchFamily="34" charset="0"/>
              </a:rPr>
              <a:t> </a:t>
            </a:r>
            <a:r>
              <a:rPr lang="en-ID" sz="1800" dirty="0" err="1">
                <a:effectLst/>
                <a:latin typeface="Arial" panose="020B0604020202020204" pitchFamily="34" charset="0"/>
                <a:ea typeface="Calibri" panose="020F0502020204030204" pitchFamily="34" charset="0"/>
                <a:cs typeface="Arial" panose="020B0604020202020204" pitchFamily="34" charset="0"/>
              </a:rPr>
              <a:t>menjadikan</a:t>
            </a:r>
            <a:r>
              <a:rPr lang="en-ID" sz="1800" dirty="0">
                <a:effectLst/>
                <a:latin typeface="Arial" panose="020B0604020202020204" pitchFamily="34" charset="0"/>
                <a:ea typeface="Calibri" panose="020F0502020204030204" pitchFamily="34" charset="0"/>
                <a:cs typeface="Arial" panose="020B0604020202020204" pitchFamily="34" charset="0"/>
              </a:rPr>
              <a:t> orang yang </a:t>
            </a:r>
            <a:r>
              <a:rPr lang="en-ID" sz="1800" dirty="0" err="1">
                <a:effectLst/>
                <a:latin typeface="Arial" panose="020B0604020202020204" pitchFamily="34" charset="0"/>
                <a:ea typeface="Calibri" panose="020F0502020204030204" pitchFamily="34" charset="0"/>
                <a:cs typeface="Arial" panose="020B0604020202020204" pitchFamily="34" charset="0"/>
              </a:rPr>
              <a:t>merusak</a:t>
            </a:r>
            <a:r>
              <a:rPr lang="en-ID" sz="1800" dirty="0">
                <a:effectLst/>
                <a:latin typeface="Arial" panose="020B0604020202020204" pitchFamily="34" charset="0"/>
                <a:ea typeface="Calibri" panose="020F0502020204030204" pitchFamily="34" charset="0"/>
                <a:cs typeface="Arial" panose="020B0604020202020204" pitchFamily="34" charset="0"/>
              </a:rPr>
              <a:t> dan </a:t>
            </a:r>
            <a:r>
              <a:rPr lang="en-ID" sz="1800" dirty="0" err="1">
                <a:effectLst/>
                <a:latin typeface="Arial" panose="020B0604020202020204" pitchFamily="34" charset="0"/>
                <a:ea typeface="Calibri" panose="020F0502020204030204" pitchFamily="34" charset="0"/>
                <a:cs typeface="Arial" panose="020B0604020202020204" pitchFamily="34" charset="0"/>
              </a:rPr>
              <a:t>menumpahkan</a:t>
            </a:r>
            <a:r>
              <a:rPr lang="en-ID" sz="1800" dirty="0">
                <a:effectLst/>
                <a:latin typeface="Arial" panose="020B0604020202020204" pitchFamily="34" charset="0"/>
                <a:ea typeface="Calibri" panose="020F0502020204030204" pitchFamily="34" charset="0"/>
                <a:cs typeface="Arial" panose="020B0604020202020204" pitchFamily="34" charset="0"/>
              </a:rPr>
              <a:t> </a:t>
            </a:r>
            <a:r>
              <a:rPr lang="en-ID" sz="1800" dirty="0" err="1">
                <a:effectLst/>
                <a:latin typeface="Arial" panose="020B0604020202020204" pitchFamily="34" charset="0"/>
                <a:ea typeface="Calibri" panose="020F0502020204030204" pitchFamily="34" charset="0"/>
                <a:cs typeface="Arial" panose="020B0604020202020204" pitchFamily="34" charset="0"/>
              </a:rPr>
              <a:t>darah</a:t>
            </a:r>
            <a:r>
              <a:rPr lang="en-ID" sz="1800" dirty="0">
                <a:effectLst/>
                <a:latin typeface="Arial" panose="020B0604020202020204" pitchFamily="34" charset="0"/>
                <a:ea typeface="Calibri" panose="020F0502020204030204" pitchFamily="34" charset="0"/>
                <a:cs typeface="Arial" panose="020B0604020202020204" pitchFamily="34" charset="0"/>
              </a:rPr>
              <a:t> di sana, </a:t>
            </a:r>
            <a:r>
              <a:rPr lang="en-ID" sz="1800" dirty="0" err="1">
                <a:effectLst/>
                <a:latin typeface="Arial" panose="020B0604020202020204" pitchFamily="34" charset="0"/>
                <a:ea typeface="Calibri" panose="020F0502020204030204" pitchFamily="34" charset="0"/>
                <a:cs typeface="Arial" panose="020B0604020202020204" pitchFamily="34" charset="0"/>
              </a:rPr>
              <a:t>sedangkan</a:t>
            </a:r>
            <a:r>
              <a:rPr lang="en-ID" sz="1800" dirty="0">
                <a:effectLst/>
                <a:latin typeface="Arial" panose="020B0604020202020204" pitchFamily="34" charset="0"/>
                <a:ea typeface="Calibri" panose="020F0502020204030204" pitchFamily="34" charset="0"/>
                <a:cs typeface="Arial" panose="020B0604020202020204" pitchFamily="34" charset="0"/>
              </a:rPr>
              <a:t> kami </a:t>
            </a:r>
            <a:r>
              <a:rPr lang="en-ID" sz="1800" dirty="0" err="1">
                <a:effectLst/>
                <a:latin typeface="Arial" panose="020B0604020202020204" pitchFamily="34" charset="0"/>
                <a:ea typeface="Calibri" panose="020F0502020204030204" pitchFamily="34" charset="0"/>
                <a:cs typeface="Arial" panose="020B0604020202020204" pitchFamily="34" charset="0"/>
              </a:rPr>
              <a:t>bertasbih</a:t>
            </a:r>
            <a:r>
              <a:rPr lang="en-ID" sz="1800" dirty="0">
                <a:effectLst/>
                <a:latin typeface="Arial" panose="020B0604020202020204" pitchFamily="34" charset="0"/>
                <a:ea typeface="Calibri" panose="020F0502020204030204" pitchFamily="34" charset="0"/>
                <a:cs typeface="Arial" panose="020B0604020202020204" pitchFamily="34" charset="0"/>
              </a:rPr>
              <a:t> </a:t>
            </a:r>
            <a:r>
              <a:rPr lang="en-ID" sz="1800" dirty="0" err="1">
                <a:effectLst/>
                <a:latin typeface="Arial" panose="020B0604020202020204" pitchFamily="34" charset="0"/>
                <a:ea typeface="Calibri" panose="020F0502020204030204" pitchFamily="34" charset="0"/>
                <a:cs typeface="Arial" panose="020B0604020202020204" pitchFamily="34" charset="0"/>
              </a:rPr>
              <a:t>memuji</a:t>
            </a:r>
            <a:r>
              <a:rPr lang="en-ID" sz="1800" dirty="0">
                <a:effectLst/>
                <a:latin typeface="Arial" panose="020B0604020202020204" pitchFamily="34" charset="0"/>
                <a:ea typeface="Calibri" panose="020F0502020204030204" pitchFamily="34" charset="0"/>
                <a:cs typeface="Arial" panose="020B0604020202020204" pitchFamily="34" charset="0"/>
              </a:rPr>
              <a:t>-Mu dan </a:t>
            </a:r>
            <a:r>
              <a:rPr lang="en-ID" sz="1800" dirty="0" err="1">
                <a:effectLst/>
                <a:latin typeface="Arial" panose="020B0604020202020204" pitchFamily="34" charset="0"/>
                <a:ea typeface="Calibri" panose="020F0502020204030204" pitchFamily="34" charset="0"/>
                <a:cs typeface="Arial" panose="020B0604020202020204" pitchFamily="34" charset="0"/>
              </a:rPr>
              <a:t>menyucikan</a:t>
            </a:r>
            <a:r>
              <a:rPr lang="en-ID" sz="1800" dirty="0">
                <a:effectLst/>
                <a:latin typeface="Arial" panose="020B0604020202020204" pitchFamily="34" charset="0"/>
                <a:ea typeface="Calibri" panose="020F0502020204030204" pitchFamily="34" charset="0"/>
                <a:cs typeface="Arial" panose="020B0604020202020204" pitchFamily="34" charset="0"/>
              </a:rPr>
              <a:t> </a:t>
            </a:r>
            <a:r>
              <a:rPr lang="en-ID" sz="1800" dirty="0" err="1">
                <a:effectLst/>
                <a:latin typeface="Arial" panose="020B0604020202020204" pitchFamily="34" charset="0"/>
                <a:ea typeface="Calibri" panose="020F0502020204030204" pitchFamily="34" charset="0"/>
                <a:cs typeface="Arial" panose="020B0604020202020204" pitchFamily="34" charset="0"/>
              </a:rPr>
              <a:t>nama</a:t>
            </a:r>
            <a:r>
              <a:rPr lang="en-ID" sz="1800" dirty="0">
                <a:effectLst/>
                <a:latin typeface="Arial" panose="020B0604020202020204" pitchFamily="34" charset="0"/>
                <a:ea typeface="Calibri" panose="020F0502020204030204" pitchFamily="34" charset="0"/>
                <a:cs typeface="Arial" panose="020B0604020202020204" pitchFamily="34" charset="0"/>
              </a:rPr>
              <a:t>-Mu?” Dia </a:t>
            </a:r>
            <a:r>
              <a:rPr lang="en-ID" sz="1800" dirty="0" err="1">
                <a:effectLst/>
                <a:latin typeface="Arial" panose="020B0604020202020204" pitchFamily="34" charset="0"/>
                <a:ea typeface="Calibri" panose="020F0502020204030204" pitchFamily="34" charset="0"/>
                <a:cs typeface="Arial" panose="020B0604020202020204" pitchFamily="34" charset="0"/>
              </a:rPr>
              <a:t>berfirman</a:t>
            </a:r>
            <a:r>
              <a:rPr lang="en-ID" sz="1800" dirty="0">
                <a:effectLst/>
                <a:latin typeface="Arial" panose="020B0604020202020204" pitchFamily="34" charset="0"/>
                <a:ea typeface="Calibri" panose="020F0502020204030204" pitchFamily="34" charset="0"/>
                <a:cs typeface="Arial" panose="020B0604020202020204" pitchFamily="34" charset="0"/>
              </a:rPr>
              <a:t>, “</a:t>
            </a:r>
            <a:r>
              <a:rPr lang="en-ID" sz="1800" dirty="0" err="1">
                <a:effectLst/>
                <a:latin typeface="Arial" panose="020B0604020202020204" pitchFamily="34" charset="0"/>
                <a:ea typeface="Calibri" panose="020F0502020204030204" pitchFamily="34" charset="0"/>
                <a:cs typeface="Arial" panose="020B0604020202020204" pitchFamily="34" charset="0"/>
              </a:rPr>
              <a:t>Sesungguhnya</a:t>
            </a:r>
            <a:r>
              <a:rPr lang="en-ID" sz="1800" dirty="0">
                <a:effectLst/>
                <a:latin typeface="Arial" panose="020B0604020202020204" pitchFamily="34" charset="0"/>
                <a:ea typeface="Calibri" panose="020F0502020204030204" pitchFamily="34" charset="0"/>
                <a:cs typeface="Arial" panose="020B0604020202020204" pitchFamily="34" charset="0"/>
              </a:rPr>
              <a:t> Aku </a:t>
            </a:r>
            <a:r>
              <a:rPr lang="en-ID" sz="1800" dirty="0" err="1">
                <a:effectLst/>
                <a:latin typeface="Arial" panose="020B0604020202020204" pitchFamily="34" charset="0"/>
                <a:ea typeface="Calibri" panose="020F0502020204030204" pitchFamily="34" charset="0"/>
                <a:cs typeface="Arial" panose="020B0604020202020204" pitchFamily="34" charset="0"/>
              </a:rPr>
              <a:t>mengetahui</a:t>
            </a:r>
            <a:r>
              <a:rPr lang="en-ID" sz="1800" dirty="0">
                <a:effectLst/>
                <a:latin typeface="Arial" panose="020B0604020202020204" pitchFamily="34" charset="0"/>
                <a:ea typeface="Calibri" panose="020F0502020204030204" pitchFamily="34" charset="0"/>
                <a:cs typeface="Arial" panose="020B0604020202020204" pitchFamily="34" charset="0"/>
              </a:rPr>
              <a:t> </a:t>
            </a:r>
            <a:r>
              <a:rPr lang="en-ID" sz="1800" dirty="0" err="1">
                <a:effectLst/>
                <a:latin typeface="Arial" panose="020B0604020202020204" pitchFamily="34" charset="0"/>
                <a:ea typeface="Calibri" panose="020F0502020204030204" pitchFamily="34" charset="0"/>
                <a:cs typeface="Arial" panose="020B0604020202020204" pitchFamily="34" charset="0"/>
              </a:rPr>
              <a:t>apa</a:t>
            </a:r>
            <a:r>
              <a:rPr lang="en-ID" sz="1800" dirty="0">
                <a:effectLst/>
                <a:latin typeface="Arial" panose="020B0604020202020204" pitchFamily="34" charset="0"/>
                <a:ea typeface="Calibri" panose="020F0502020204030204" pitchFamily="34" charset="0"/>
                <a:cs typeface="Arial" panose="020B0604020202020204" pitchFamily="34" charset="0"/>
              </a:rPr>
              <a:t> yang </a:t>
            </a:r>
            <a:r>
              <a:rPr lang="en-ID" sz="1800" dirty="0" err="1">
                <a:effectLst/>
                <a:latin typeface="Arial" panose="020B0604020202020204" pitchFamily="34" charset="0"/>
                <a:ea typeface="Calibri" panose="020F0502020204030204" pitchFamily="34" charset="0"/>
                <a:cs typeface="Arial" panose="020B0604020202020204" pitchFamily="34" charset="0"/>
              </a:rPr>
              <a:t>tidak</a:t>
            </a:r>
            <a:r>
              <a:rPr lang="en-ID" sz="1800" dirty="0">
                <a:effectLst/>
                <a:latin typeface="Arial" panose="020B0604020202020204" pitchFamily="34" charset="0"/>
                <a:ea typeface="Calibri" panose="020F0502020204030204" pitchFamily="34" charset="0"/>
                <a:cs typeface="Arial" panose="020B0604020202020204" pitchFamily="34" charset="0"/>
              </a:rPr>
              <a:t> </a:t>
            </a:r>
            <a:r>
              <a:rPr lang="en-ID" sz="1800" dirty="0" err="1">
                <a:effectLst/>
                <a:latin typeface="Arial" panose="020B0604020202020204" pitchFamily="34" charset="0"/>
                <a:ea typeface="Calibri" panose="020F0502020204030204" pitchFamily="34" charset="0"/>
                <a:cs typeface="Arial" panose="020B0604020202020204" pitchFamily="34" charset="0"/>
              </a:rPr>
              <a:t>kamu</a:t>
            </a:r>
            <a:r>
              <a:rPr lang="en-ID" sz="1800" dirty="0">
                <a:effectLst/>
                <a:latin typeface="Arial" panose="020B0604020202020204" pitchFamily="34" charset="0"/>
                <a:ea typeface="Calibri" panose="020F0502020204030204" pitchFamily="34" charset="0"/>
                <a:cs typeface="Arial" panose="020B0604020202020204" pitchFamily="34" charset="0"/>
              </a:rPr>
              <a:t> </a:t>
            </a:r>
            <a:r>
              <a:rPr lang="en-ID" sz="1800" dirty="0" err="1">
                <a:effectLst/>
                <a:latin typeface="Arial" panose="020B0604020202020204" pitchFamily="34" charset="0"/>
                <a:ea typeface="Calibri" panose="020F0502020204030204" pitchFamily="34" charset="0"/>
                <a:cs typeface="Arial" panose="020B0604020202020204" pitchFamily="34" charset="0"/>
              </a:rPr>
              <a:t>ketahui</a:t>
            </a:r>
            <a:r>
              <a:rPr lang="en-ID" sz="1800" dirty="0">
                <a:effectLst/>
                <a:latin typeface="Arial" panose="020B0604020202020204" pitchFamily="34" charset="0"/>
                <a:ea typeface="Calibri" panose="020F0502020204030204" pitchFamily="34" charset="0"/>
                <a:cs typeface="Arial" panose="020B0604020202020204" pitchFamily="34" charset="0"/>
              </a:rPr>
              <a:t>.” </a:t>
            </a:r>
            <a:endParaRPr lang="en-ID" sz="1800" dirty="0">
              <a:effectLst/>
              <a:latin typeface="Calibri" panose="020F0502020204030204" pitchFamily="34" charset="0"/>
              <a:ea typeface="Calibri" panose="020F0502020204030204" pitchFamily="34" charset="0"/>
              <a:cs typeface="Arial" panose="020B0604020202020204" pitchFamily="34" charset="0"/>
            </a:endParaRPr>
          </a:p>
          <a:p>
            <a:endParaRPr lang="en-ID" dirty="0"/>
          </a:p>
        </p:txBody>
      </p:sp>
      <p:sp>
        <p:nvSpPr>
          <p:cNvPr id="4" name="Content Placeholder 3">
            <a:extLst>
              <a:ext uri="{FF2B5EF4-FFF2-40B4-BE49-F238E27FC236}">
                <a16:creationId xmlns:a16="http://schemas.microsoft.com/office/drawing/2014/main" id="{E7FA20A4-2606-896B-F2B6-853915CF66E5}"/>
              </a:ext>
            </a:extLst>
          </p:cNvPr>
          <p:cNvSpPr>
            <a:spLocks noGrp="1"/>
          </p:cNvSpPr>
          <p:nvPr>
            <p:ph sz="quarter" idx="12"/>
          </p:nvPr>
        </p:nvSpPr>
        <p:spPr>
          <a:xfrm>
            <a:off x="6019800" y="1085850"/>
            <a:ext cx="4914901" cy="5200650"/>
          </a:xfrm>
          <a:solidFill>
            <a:schemeClr val="tx2">
              <a:lumMod val="40000"/>
              <a:lumOff val="60000"/>
            </a:schemeClr>
          </a:solidFill>
          <a:ln>
            <a:solidFill>
              <a:schemeClr val="accent5">
                <a:lumMod val="50000"/>
              </a:schemeClr>
            </a:solidFill>
          </a:ln>
        </p:spPr>
        <p:txBody>
          <a:bodyPr>
            <a:normAutofit/>
          </a:bodyPr>
          <a:lstStyle/>
          <a:p>
            <a:pPr algn="r" rtl="1">
              <a:lnSpc>
                <a:spcPct val="107000"/>
              </a:lnSpc>
              <a:spcAft>
                <a:spcPts val="800"/>
              </a:spcAft>
            </a:pPr>
            <a:endParaRPr lang="en-US" sz="1600" dirty="0">
              <a:effectLst/>
              <a:latin typeface="Arial" panose="020B0604020202020204" pitchFamily="34" charset="0"/>
              <a:ea typeface="Calibri" panose="020F0502020204030204" pitchFamily="34" charset="0"/>
              <a:cs typeface="LPMQ Isep Misbah" panose="02000000000000000000" pitchFamily="2" charset="-78"/>
            </a:endParaRPr>
          </a:p>
          <a:p>
            <a:pPr algn="r" rtl="1">
              <a:lnSpc>
                <a:spcPct val="107000"/>
              </a:lnSpc>
              <a:spcAft>
                <a:spcPts val="800"/>
              </a:spcAft>
            </a:pPr>
            <a:r>
              <a:rPr lang="ar-SA" sz="1600" dirty="0">
                <a:effectLst/>
                <a:latin typeface="Arial" panose="020B0604020202020204" pitchFamily="34" charset="0"/>
                <a:ea typeface="Calibri" panose="020F0502020204030204" pitchFamily="34" charset="0"/>
                <a:cs typeface="LPMQ Isep Misbah" panose="02000000000000000000" pitchFamily="2" charset="-78"/>
              </a:rPr>
              <a:t>۞ وَاِلٰى ثَمُوْدَ اَخَاهُمْ صٰلِحًا ۘ قَالَ يٰقَوْمِ اعْبُدُوا اللّٰهَ مَا لَكُمْ مِّنْ اِلٰهٍ غَيْرُهٗ ۗهُوَ اَنْشَاَكُمْ مِّنَ الْاَرْضِ وَاسْتَعْمَرَكُمْ فِيْهَا فَاسْتَغْفِرُوْهُ ثُمَّ تُوْبُوْٓا اِلَيْهِ ۗاِنَّ رَبِّيْ قَرِيْبٌ مُّجِيْبٌ </a:t>
            </a:r>
            <a:endParaRPr lang="en-ID" sz="16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sz="1600" dirty="0">
                <a:effectLst/>
                <a:latin typeface="Arial" panose="020B0604020202020204" pitchFamily="34" charset="0"/>
                <a:ea typeface="Calibri" panose="020F0502020204030204" pitchFamily="34" charset="0"/>
                <a:cs typeface="LPMQ Isep Misbah" panose="02000000000000000000" pitchFamily="2" charset="-78"/>
              </a:rPr>
              <a:t> </a:t>
            </a:r>
            <a:endParaRPr lang="en-ID" sz="16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1600" dirty="0" err="1">
                <a:effectLst/>
                <a:latin typeface="Arial" panose="020B0604020202020204" pitchFamily="34" charset="0"/>
                <a:ea typeface="Calibri" panose="020F0502020204030204" pitchFamily="34" charset="0"/>
                <a:cs typeface="Arial" panose="020B0604020202020204" pitchFamily="34" charset="0"/>
              </a:rPr>
              <a:t>Terjemahan</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Kemenag</a:t>
            </a:r>
            <a:r>
              <a:rPr lang="en-ID" sz="1600" dirty="0">
                <a:effectLst/>
                <a:latin typeface="Arial" panose="020B0604020202020204" pitchFamily="34" charset="0"/>
                <a:ea typeface="Calibri" panose="020F0502020204030204" pitchFamily="34" charset="0"/>
                <a:cs typeface="Arial" panose="020B0604020202020204" pitchFamily="34" charset="0"/>
              </a:rPr>
              <a:t> 2019</a:t>
            </a:r>
            <a:endParaRPr lang="en-ID" sz="16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1600" dirty="0">
                <a:effectLst/>
                <a:latin typeface="Arial" panose="020B0604020202020204" pitchFamily="34" charset="0"/>
                <a:ea typeface="Calibri" panose="020F0502020204030204" pitchFamily="34" charset="0"/>
                <a:cs typeface="Arial" panose="020B0604020202020204" pitchFamily="34" charset="0"/>
              </a:rPr>
              <a:t>61.  </a:t>
            </a:r>
            <a:r>
              <a:rPr lang="en-ID" sz="1600" dirty="0" err="1">
                <a:effectLst/>
                <a:latin typeface="Arial" panose="020B0604020202020204" pitchFamily="34" charset="0"/>
                <a:ea typeface="Calibri" panose="020F0502020204030204" pitchFamily="34" charset="0"/>
                <a:cs typeface="Arial" panose="020B0604020202020204" pitchFamily="34" charset="0"/>
              </a:rPr>
              <a:t>Kepada</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kaum</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Samud</a:t>
            </a:r>
            <a:r>
              <a:rPr lang="en-ID" sz="1600" dirty="0">
                <a:effectLst/>
                <a:latin typeface="Arial" panose="020B0604020202020204" pitchFamily="34" charset="0"/>
                <a:ea typeface="Calibri" panose="020F0502020204030204" pitchFamily="34" charset="0"/>
                <a:cs typeface="Arial" panose="020B0604020202020204" pitchFamily="34" charset="0"/>
              </a:rPr>
              <a:t> (Kami </a:t>
            </a:r>
            <a:r>
              <a:rPr lang="en-ID" sz="1600" dirty="0" err="1">
                <a:effectLst/>
                <a:latin typeface="Arial" panose="020B0604020202020204" pitchFamily="34" charset="0"/>
                <a:ea typeface="Calibri" panose="020F0502020204030204" pitchFamily="34" charset="0"/>
                <a:cs typeface="Arial" panose="020B0604020202020204" pitchFamily="34" charset="0"/>
              </a:rPr>
              <a:t>utus</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saudara</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mereka</a:t>
            </a:r>
            <a:r>
              <a:rPr lang="en-ID" sz="1600" dirty="0">
                <a:effectLst/>
                <a:latin typeface="Arial" panose="020B0604020202020204" pitchFamily="34" charset="0"/>
                <a:ea typeface="Calibri" panose="020F0502020204030204" pitchFamily="34" charset="0"/>
                <a:cs typeface="Arial" panose="020B0604020202020204" pitchFamily="34" charset="0"/>
              </a:rPr>
              <a:t>, Saleh. Dia </a:t>
            </a:r>
            <a:r>
              <a:rPr lang="en-ID" sz="1600" dirty="0" err="1">
                <a:effectLst/>
                <a:latin typeface="Arial" panose="020B0604020202020204" pitchFamily="34" charset="0"/>
                <a:ea typeface="Calibri" panose="020F0502020204030204" pitchFamily="34" charset="0"/>
                <a:cs typeface="Arial" panose="020B0604020202020204" pitchFamily="34" charset="0"/>
              </a:rPr>
              <a:t>berkata</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Wahai</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kaumku</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sembahlah</a:t>
            </a:r>
            <a:r>
              <a:rPr lang="en-ID" sz="1600" dirty="0">
                <a:effectLst/>
                <a:latin typeface="Arial" panose="020B0604020202020204" pitchFamily="34" charset="0"/>
                <a:ea typeface="Calibri" panose="020F0502020204030204" pitchFamily="34" charset="0"/>
                <a:cs typeface="Arial" panose="020B0604020202020204" pitchFamily="34" charset="0"/>
              </a:rPr>
              <a:t> Allah! </a:t>
            </a:r>
            <a:r>
              <a:rPr lang="en-ID" sz="1600" dirty="0" err="1">
                <a:effectLst/>
                <a:latin typeface="Arial" panose="020B0604020202020204" pitchFamily="34" charset="0"/>
                <a:ea typeface="Calibri" panose="020F0502020204030204" pitchFamily="34" charset="0"/>
                <a:cs typeface="Arial" panose="020B0604020202020204" pitchFamily="34" charset="0"/>
              </a:rPr>
              <a:t>Sekali</a:t>
            </a:r>
            <a:r>
              <a:rPr lang="en-ID" sz="1600" dirty="0">
                <a:effectLst/>
                <a:latin typeface="Arial" panose="020B0604020202020204" pitchFamily="34" charset="0"/>
                <a:ea typeface="Calibri" panose="020F0502020204030204" pitchFamily="34" charset="0"/>
                <a:cs typeface="Arial" panose="020B0604020202020204" pitchFamily="34" charset="0"/>
              </a:rPr>
              <a:t>-kali </a:t>
            </a:r>
            <a:r>
              <a:rPr lang="en-ID" sz="1600" dirty="0" err="1">
                <a:effectLst/>
                <a:latin typeface="Arial" panose="020B0604020202020204" pitchFamily="34" charset="0"/>
                <a:ea typeface="Calibri" panose="020F0502020204030204" pitchFamily="34" charset="0"/>
                <a:cs typeface="Arial" panose="020B0604020202020204" pitchFamily="34" charset="0"/>
              </a:rPr>
              <a:t>tidak</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ada</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tuhan</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bagimu</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selain</a:t>
            </a:r>
            <a:r>
              <a:rPr lang="en-ID" sz="1600" dirty="0">
                <a:effectLst/>
                <a:latin typeface="Arial" panose="020B0604020202020204" pitchFamily="34" charset="0"/>
                <a:ea typeface="Calibri" panose="020F0502020204030204" pitchFamily="34" charset="0"/>
                <a:cs typeface="Arial" panose="020B0604020202020204" pitchFamily="34" charset="0"/>
              </a:rPr>
              <a:t> Dia. Dia </a:t>
            </a:r>
            <a:r>
              <a:rPr lang="en-ID" sz="1600" dirty="0" err="1">
                <a:effectLst/>
                <a:latin typeface="Arial" panose="020B0604020202020204" pitchFamily="34" charset="0"/>
                <a:ea typeface="Calibri" panose="020F0502020204030204" pitchFamily="34" charset="0"/>
                <a:cs typeface="Arial" panose="020B0604020202020204" pitchFamily="34" charset="0"/>
              </a:rPr>
              <a:t>telah</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menciptakanmu</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dari</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bumi</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tanah</a:t>
            </a:r>
            <a:r>
              <a:rPr lang="en-ID" sz="1600" dirty="0">
                <a:effectLst/>
                <a:latin typeface="Arial" panose="020B0604020202020204" pitchFamily="34" charset="0"/>
                <a:ea typeface="Calibri" panose="020F0502020204030204" pitchFamily="34" charset="0"/>
                <a:cs typeface="Arial" panose="020B0604020202020204" pitchFamily="34" charset="0"/>
              </a:rPr>
              <a:t>) dan </a:t>
            </a:r>
            <a:r>
              <a:rPr lang="en-ID" sz="1600" dirty="0" err="1">
                <a:effectLst/>
                <a:latin typeface="Arial" panose="020B0604020202020204" pitchFamily="34" charset="0"/>
                <a:ea typeface="Calibri" panose="020F0502020204030204" pitchFamily="34" charset="0"/>
                <a:cs typeface="Arial" panose="020B0604020202020204" pitchFamily="34" charset="0"/>
              </a:rPr>
              <a:t>menjadikanmu</a:t>
            </a:r>
            <a:r>
              <a:rPr lang="en-ID" sz="1600" dirty="0">
                <a:effectLst/>
                <a:latin typeface="Arial" panose="020B0604020202020204" pitchFamily="34" charset="0"/>
                <a:ea typeface="Calibri" panose="020F0502020204030204" pitchFamily="34" charset="0"/>
                <a:cs typeface="Arial" panose="020B0604020202020204" pitchFamily="34" charset="0"/>
              </a:rPr>
              <a:t> pemakmurnya.357) Oleh </a:t>
            </a:r>
            <a:r>
              <a:rPr lang="en-ID" sz="1600" dirty="0" err="1">
                <a:effectLst/>
                <a:latin typeface="Arial" panose="020B0604020202020204" pitchFamily="34" charset="0"/>
                <a:ea typeface="Calibri" panose="020F0502020204030204" pitchFamily="34" charset="0"/>
                <a:cs typeface="Arial" panose="020B0604020202020204" pitchFamily="34" charset="0"/>
              </a:rPr>
              <a:t>karena</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itu</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mohonlah</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ampunan</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kepada</a:t>
            </a:r>
            <a:r>
              <a:rPr lang="en-ID" sz="1600" dirty="0">
                <a:effectLst/>
                <a:latin typeface="Arial" panose="020B0604020202020204" pitchFamily="34" charset="0"/>
                <a:ea typeface="Calibri" panose="020F0502020204030204" pitchFamily="34" charset="0"/>
                <a:cs typeface="Arial" panose="020B0604020202020204" pitchFamily="34" charset="0"/>
              </a:rPr>
              <a:t>-Nya, </a:t>
            </a:r>
            <a:r>
              <a:rPr lang="en-ID" sz="1600" dirty="0" err="1">
                <a:effectLst/>
                <a:latin typeface="Arial" panose="020B0604020202020204" pitchFamily="34" charset="0"/>
                <a:ea typeface="Calibri" panose="020F0502020204030204" pitchFamily="34" charset="0"/>
                <a:cs typeface="Arial" panose="020B0604020202020204" pitchFamily="34" charset="0"/>
              </a:rPr>
              <a:t>kemudian</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bertobatlah</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kepada</a:t>
            </a:r>
            <a:r>
              <a:rPr lang="en-ID" sz="1600" dirty="0">
                <a:effectLst/>
                <a:latin typeface="Arial" panose="020B0604020202020204" pitchFamily="34" charset="0"/>
                <a:ea typeface="Calibri" panose="020F0502020204030204" pitchFamily="34" charset="0"/>
                <a:cs typeface="Arial" panose="020B0604020202020204" pitchFamily="34" charset="0"/>
              </a:rPr>
              <a:t>-Nya. </a:t>
            </a:r>
            <a:r>
              <a:rPr lang="en-ID" sz="1600" dirty="0" err="1">
                <a:effectLst/>
                <a:latin typeface="Arial" panose="020B0604020202020204" pitchFamily="34" charset="0"/>
                <a:ea typeface="Calibri" panose="020F0502020204030204" pitchFamily="34" charset="0"/>
                <a:cs typeface="Arial" panose="020B0604020202020204" pitchFamily="34" charset="0"/>
              </a:rPr>
              <a:t>Sesungguhnya</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Tuhanku</a:t>
            </a:r>
            <a:r>
              <a:rPr lang="en-ID" sz="1600" dirty="0">
                <a:effectLst/>
                <a:latin typeface="Arial" panose="020B0604020202020204" pitchFamily="34" charset="0"/>
                <a:ea typeface="Calibri" panose="020F0502020204030204" pitchFamily="34" charset="0"/>
                <a:cs typeface="Arial" panose="020B0604020202020204" pitchFamily="34" charset="0"/>
              </a:rPr>
              <a:t> sangat </a:t>
            </a:r>
            <a:r>
              <a:rPr lang="en-ID" sz="1600" dirty="0" err="1">
                <a:effectLst/>
                <a:latin typeface="Arial" panose="020B0604020202020204" pitchFamily="34" charset="0"/>
                <a:ea typeface="Calibri" panose="020F0502020204030204" pitchFamily="34" charset="0"/>
                <a:cs typeface="Arial" panose="020B0604020202020204" pitchFamily="34" charset="0"/>
              </a:rPr>
              <a:t>dekat</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lagi</a:t>
            </a:r>
            <a:r>
              <a:rPr lang="en-ID" sz="1600" dirty="0">
                <a:effectLst/>
                <a:latin typeface="Arial" panose="020B0604020202020204" pitchFamily="34" charset="0"/>
                <a:ea typeface="Calibri" panose="020F0502020204030204" pitchFamily="34" charset="0"/>
                <a:cs typeface="Arial" panose="020B0604020202020204" pitchFamily="34" charset="0"/>
              </a:rPr>
              <a:t> Maha </a:t>
            </a:r>
            <a:r>
              <a:rPr lang="en-ID" sz="1600" dirty="0" err="1">
                <a:effectLst/>
                <a:latin typeface="Arial" panose="020B0604020202020204" pitchFamily="34" charset="0"/>
                <a:ea typeface="Calibri" panose="020F0502020204030204" pitchFamily="34" charset="0"/>
                <a:cs typeface="Arial" panose="020B0604020202020204" pitchFamily="34" charset="0"/>
              </a:rPr>
              <a:t>Memperkenankan</a:t>
            </a:r>
            <a:r>
              <a:rPr lang="en-ID" sz="1600" dirty="0">
                <a:effectLst/>
                <a:latin typeface="Arial" panose="020B0604020202020204" pitchFamily="34" charset="0"/>
                <a:ea typeface="Calibri" panose="020F0502020204030204" pitchFamily="34" charset="0"/>
                <a:cs typeface="Arial" panose="020B0604020202020204" pitchFamily="34" charset="0"/>
              </a:rPr>
              <a:t> (</a:t>
            </a:r>
            <a:r>
              <a:rPr lang="en-ID" sz="1600" dirty="0" err="1">
                <a:effectLst/>
                <a:latin typeface="Arial" panose="020B0604020202020204" pitchFamily="34" charset="0"/>
                <a:ea typeface="Calibri" panose="020F0502020204030204" pitchFamily="34" charset="0"/>
                <a:cs typeface="Arial" panose="020B0604020202020204" pitchFamily="34" charset="0"/>
              </a:rPr>
              <a:t>doa</a:t>
            </a:r>
            <a:r>
              <a:rPr lang="en-ID" sz="1600" dirty="0">
                <a:effectLst/>
                <a:latin typeface="Arial" panose="020B0604020202020204" pitchFamily="34" charset="0"/>
                <a:ea typeface="Calibri" panose="020F0502020204030204" pitchFamily="34" charset="0"/>
                <a:cs typeface="Arial" panose="020B0604020202020204" pitchFamily="34" charset="0"/>
              </a:rPr>
              <a:t> hamba-Nya).”</a:t>
            </a:r>
            <a:endParaRPr lang="en-ID" sz="1600" dirty="0">
              <a:effectLst/>
              <a:latin typeface="Calibri" panose="020F0502020204030204" pitchFamily="34" charset="0"/>
              <a:ea typeface="Calibri" panose="020F0502020204030204" pitchFamily="34" charset="0"/>
              <a:cs typeface="Arial" panose="020B0604020202020204" pitchFamily="34" charset="0"/>
            </a:endParaRPr>
          </a:p>
          <a:p>
            <a:endParaRPr lang="en-ID" sz="1800" dirty="0"/>
          </a:p>
        </p:txBody>
      </p:sp>
      <p:sp>
        <p:nvSpPr>
          <p:cNvPr id="5" name="Slide Number Placeholder 4">
            <a:extLst>
              <a:ext uri="{FF2B5EF4-FFF2-40B4-BE49-F238E27FC236}">
                <a16:creationId xmlns:a16="http://schemas.microsoft.com/office/drawing/2014/main" id="{9B719A16-4D47-033B-22A0-93AEDF7E1A64}"/>
              </a:ext>
            </a:extLst>
          </p:cNvPr>
          <p:cNvSpPr>
            <a:spLocks noGrp="1"/>
          </p:cNvSpPr>
          <p:nvPr>
            <p:ph type="sldNum" sz="quarter" idx="4"/>
          </p:nvPr>
        </p:nvSpPr>
        <p:spPr/>
        <p:txBody>
          <a:bodyPr/>
          <a:lstStyle/>
          <a:p>
            <a:fld id="{58FB4751-880F-D840-AAA9-3A15815CC996}" type="slidenum">
              <a:rPr lang="en-US" smtClean="0"/>
              <a:pPr/>
              <a:t>10</a:t>
            </a:fld>
            <a:endParaRPr lang="en-US" dirty="0"/>
          </a:p>
        </p:txBody>
      </p:sp>
    </p:spTree>
    <p:extLst>
      <p:ext uri="{BB962C8B-B14F-4D97-AF65-F5344CB8AC3E}">
        <p14:creationId xmlns:p14="http://schemas.microsoft.com/office/powerpoint/2010/main" val="3068724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8192C-7340-A0E7-410F-02723622A38E}"/>
              </a:ext>
            </a:extLst>
          </p:cNvPr>
          <p:cNvSpPr>
            <a:spLocks noGrp="1"/>
          </p:cNvSpPr>
          <p:nvPr>
            <p:ph type="title"/>
          </p:nvPr>
        </p:nvSpPr>
        <p:spPr>
          <a:xfrm>
            <a:off x="914400" y="484633"/>
            <a:ext cx="10020301" cy="667892"/>
          </a:xfrm>
          <a:solidFill>
            <a:schemeClr val="accent6">
              <a:lumMod val="75000"/>
            </a:schemeClr>
          </a:solidFill>
          <a:ln>
            <a:solidFill>
              <a:schemeClr val="accent3">
                <a:lumMod val="50000"/>
              </a:schemeClr>
            </a:solidFill>
          </a:ln>
        </p:spPr>
        <p:txBody>
          <a:bodyPr/>
          <a:lstStyle/>
          <a:p>
            <a:r>
              <a:rPr lang="en-US" sz="2400" dirty="0"/>
              <a:t>3;109. 3;83. (</a:t>
            </a:r>
            <a:r>
              <a:rPr lang="id-ID" sz="2400" dirty="0"/>
              <a:t>ALLAH BERKUASA ATAS SEGALA SESUATU</a:t>
            </a:r>
            <a:r>
              <a:rPr lang="en-US" sz="2400" dirty="0"/>
              <a:t>)</a:t>
            </a:r>
            <a:endParaRPr lang="en-ID" sz="2400" dirty="0"/>
          </a:p>
        </p:txBody>
      </p:sp>
      <p:sp>
        <p:nvSpPr>
          <p:cNvPr id="3" name="Content Placeholder 2">
            <a:extLst>
              <a:ext uri="{FF2B5EF4-FFF2-40B4-BE49-F238E27FC236}">
                <a16:creationId xmlns:a16="http://schemas.microsoft.com/office/drawing/2014/main" id="{1E8D0E11-3F28-A391-440A-6CAC550B20CB}"/>
              </a:ext>
            </a:extLst>
          </p:cNvPr>
          <p:cNvSpPr>
            <a:spLocks noGrp="1"/>
          </p:cNvSpPr>
          <p:nvPr>
            <p:ph sz="quarter" idx="11"/>
          </p:nvPr>
        </p:nvSpPr>
        <p:spPr>
          <a:xfrm>
            <a:off x="914400" y="1343026"/>
            <a:ext cx="4762502" cy="4905374"/>
          </a:xfrm>
          <a:solidFill>
            <a:schemeClr val="tx1">
              <a:lumMod val="60000"/>
              <a:lumOff val="40000"/>
            </a:schemeClr>
          </a:solidFill>
          <a:ln>
            <a:solidFill>
              <a:schemeClr val="accent2">
                <a:lumMod val="50000"/>
              </a:schemeClr>
            </a:solidFill>
          </a:ln>
        </p:spPr>
        <p:txBody>
          <a:bodyPr>
            <a:normAutofit/>
          </a:bodyPr>
          <a:lstStyle/>
          <a:p>
            <a:pPr algn="r" rtl="1">
              <a:lnSpc>
                <a:spcPct val="107000"/>
              </a:lnSpc>
              <a:spcAft>
                <a:spcPts val="800"/>
              </a:spcAft>
            </a:pPr>
            <a:endParaRPr lang="en-US" sz="2400" dirty="0">
              <a:effectLst/>
              <a:latin typeface="Arial" panose="020B0604020202020204" pitchFamily="34" charset="0"/>
              <a:ea typeface="Calibri" panose="020F0502020204030204" pitchFamily="34" charset="0"/>
              <a:cs typeface="LPMQ Isep Misbah" panose="02000000000000000000" pitchFamily="2" charset="-78"/>
            </a:endParaRPr>
          </a:p>
          <a:p>
            <a:pPr algn="r" rtl="1">
              <a:lnSpc>
                <a:spcPct val="107000"/>
              </a:lnSpc>
              <a:spcAft>
                <a:spcPts val="800"/>
              </a:spcAft>
            </a:pPr>
            <a:r>
              <a:rPr lang="ar-SA" sz="2400" dirty="0">
                <a:effectLst/>
                <a:latin typeface="Arial" panose="020B0604020202020204" pitchFamily="34" charset="0"/>
                <a:ea typeface="Calibri" panose="020F0502020204030204" pitchFamily="34" charset="0"/>
                <a:cs typeface="LPMQ Isep Misbah" panose="02000000000000000000" pitchFamily="2" charset="-78"/>
              </a:rPr>
              <a:t>وَلِلّٰهِ مَا فِى السَّمٰوٰتِ وَمَا فِى الْاَرْضِ ۗوَاِلَى اللّٰهِ تُرْجَعُ الْاُمُوْرُ ࣖ </a:t>
            </a:r>
            <a:endParaRPr lang="en-ID"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sz="2400" dirty="0">
                <a:effectLst/>
                <a:latin typeface="Arial" panose="020B0604020202020204" pitchFamily="34" charset="0"/>
                <a:ea typeface="Calibri" panose="020F0502020204030204" pitchFamily="34" charset="0"/>
                <a:cs typeface="LPMQ Isep Misbah" panose="02000000000000000000" pitchFamily="2" charset="-78"/>
              </a:rPr>
              <a:t> </a:t>
            </a:r>
            <a:endParaRPr lang="en-ID" sz="24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2400" dirty="0">
                <a:effectLst/>
                <a:latin typeface="Arial" panose="020B0604020202020204" pitchFamily="34" charset="0"/>
                <a:ea typeface="Calibri" panose="020F0502020204030204" pitchFamily="34" charset="0"/>
                <a:cs typeface="Arial" panose="020B0604020202020204" pitchFamily="34" charset="0"/>
              </a:rPr>
              <a:t>Milik </a:t>
            </a:r>
            <a:r>
              <a:rPr lang="en-ID" sz="2400" dirty="0" err="1">
                <a:effectLst/>
                <a:latin typeface="Arial" panose="020B0604020202020204" pitchFamily="34" charset="0"/>
                <a:ea typeface="Calibri" panose="020F0502020204030204" pitchFamily="34" charset="0"/>
                <a:cs typeface="Arial" panose="020B0604020202020204" pitchFamily="34" charset="0"/>
              </a:rPr>
              <a:t>Allahlah</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apa</a:t>
            </a:r>
            <a:r>
              <a:rPr lang="en-ID" sz="2400" dirty="0">
                <a:effectLst/>
                <a:latin typeface="Arial" panose="020B0604020202020204" pitchFamily="34" charset="0"/>
                <a:ea typeface="Calibri" panose="020F0502020204030204" pitchFamily="34" charset="0"/>
                <a:cs typeface="Arial" panose="020B0604020202020204" pitchFamily="34" charset="0"/>
              </a:rPr>
              <a:t> yang </a:t>
            </a:r>
            <a:r>
              <a:rPr lang="en-ID" sz="2400" dirty="0" err="1">
                <a:effectLst/>
                <a:latin typeface="Arial" panose="020B0604020202020204" pitchFamily="34" charset="0"/>
                <a:ea typeface="Calibri" panose="020F0502020204030204" pitchFamily="34" charset="0"/>
                <a:cs typeface="Arial" panose="020B0604020202020204" pitchFamily="34" charset="0"/>
              </a:rPr>
              <a:t>ada</a:t>
            </a:r>
            <a:r>
              <a:rPr lang="en-ID" sz="2400" dirty="0">
                <a:effectLst/>
                <a:latin typeface="Arial" panose="020B0604020202020204" pitchFamily="34" charset="0"/>
                <a:ea typeface="Calibri" panose="020F0502020204030204" pitchFamily="34" charset="0"/>
                <a:cs typeface="Arial" panose="020B0604020202020204" pitchFamily="34" charset="0"/>
              </a:rPr>
              <a:t> di </a:t>
            </a:r>
            <a:r>
              <a:rPr lang="en-ID" sz="2400" dirty="0" err="1">
                <a:effectLst/>
                <a:latin typeface="Arial" panose="020B0604020202020204" pitchFamily="34" charset="0"/>
                <a:ea typeface="Calibri" panose="020F0502020204030204" pitchFamily="34" charset="0"/>
                <a:cs typeface="Arial" panose="020B0604020202020204" pitchFamily="34" charset="0"/>
              </a:rPr>
              <a:t>langit</a:t>
            </a:r>
            <a:r>
              <a:rPr lang="en-ID" sz="2400" dirty="0">
                <a:effectLst/>
                <a:latin typeface="Arial" panose="020B0604020202020204" pitchFamily="34" charset="0"/>
                <a:ea typeface="Calibri" panose="020F0502020204030204" pitchFamily="34" charset="0"/>
                <a:cs typeface="Arial" panose="020B0604020202020204" pitchFamily="34" charset="0"/>
              </a:rPr>
              <a:t> dan </a:t>
            </a:r>
            <a:r>
              <a:rPr lang="en-ID" sz="2400" dirty="0" err="1">
                <a:effectLst/>
                <a:latin typeface="Arial" panose="020B0604020202020204" pitchFamily="34" charset="0"/>
                <a:ea typeface="Calibri" panose="020F0502020204030204" pitchFamily="34" charset="0"/>
                <a:cs typeface="Arial" panose="020B0604020202020204" pitchFamily="34" charset="0"/>
              </a:rPr>
              <a:t>apa</a:t>
            </a:r>
            <a:r>
              <a:rPr lang="en-ID" sz="2400" dirty="0">
                <a:effectLst/>
                <a:latin typeface="Arial" panose="020B0604020202020204" pitchFamily="34" charset="0"/>
                <a:ea typeface="Calibri" panose="020F0502020204030204" pitchFamily="34" charset="0"/>
                <a:cs typeface="Arial" panose="020B0604020202020204" pitchFamily="34" charset="0"/>
              </a:rPr>
              <a:t> yang </a:t>
            </a:r>
            <a:r>
              <a:rPr lang="en-ID" sz="2400" dirty="0" err="1">
                <a:effectLst/>
                <a:latin typeface="Arial" panose="020B0604020202020204" pitchFamily="34" charset="0"/>
                <a:ea typeface="Calibri" panose="020F0502020204030204" pitchFamily="34" charset="0"/>
                <a:cs typeface="Arial" panose="020B0604020202020204" pitchFamily="34" charset="0"/>
              </a:rPr>
              <a:t>ada</a:t>
            </a:r>
            <a:r>
              <a:rPr lang="en-ID" sz="2400" dirty="0">
                <a:effectLst/>
                <a:latin typeface="Arial" panose="020B0604020202020204" pitchFamily="34" charset="0"/>
                <a:ea typeface="Calibri" panose="020F0502020204030204" pitchFamily="34" charset="0"/>
                <a:cs typeface="Arial" panose="020B0604020202020204" pitchFamily="34" charset="0"/>
              </a:rPr>
              <a:t> di </a:t>
            </a:r>
            <a:r>
              <a:rPr lang="en-ID" sz="2400" dirty="0" err="1">
                <a:effectLst/>
                <a:latin typeface="Arial" panose="020B0604020202020204" pitchFamily="34" charset="0"/>
                <a:ea typeface="Calibri" panose="020F0502020204030204" pitchFamily="34" charset="0"/>
                <a:cs typeface="Arial" panose="020B0604020202020204" pitchFamily="34" charset="0"/>
              </a:rPr>
              <a:t>bumi</a:t>
            </a:r>
            <a:r>
              <a:rPr lang="en-ID" sz="2400" dirty="0">
                <a:effectLst/>
                <a:latin typeface="Arial" panose="020B0604020202020204" pitchFamily="34" charset="0"/>
                <a:ea typeface="Calibri" panose="020F0502020204030204" pitchFamily="34" charset="0"/>
                <a:cs typeface="Arial" panose="020B0604020202020204" pitchFamily="34" charset="0"/>
              </a:rPr>
              <a:t> dan </a:t>
            </a:r>
            <a:r>
              <a:rPr lang="en-ID" sz="2400" dirty="0" err="1">
                <a:effectLst/>
                <a:latin typeface="Arial" panose="020B0604020202020204" pitchFamily="34" charset="0"/>
                <a:ea typeface="Calibri" panose="020F0502020204030204" pitchFamily="34" charset="0"/>
                <a:cs typeface="Arial" panose="020B0604020202020204" pitchFamily="34" charset="0"/>
              </a:rPr>
              <a:t>hanya</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kepada</a:t>
            </a:r>
            <a:r>
              <a:rPr lang="en-ID" sz="2400" dirty="0">
                <a:effectLst/>
                <a:latin typeface="Arial" panose="020B0604020202020204" pitchFamily="34" charset="0"/>
                <a:ea typeface="Calibri" panose="020F0502020204030204" pitchFamily="34" charset="0"/>
                <a:cs typeface="Arial" panose="020B0604020202020204" pitchFamily="34" charset="0"/>
              </a:rPr>
              <a:t> Allah </a:t>
            </a:r>
            <a:r>
              <a:rPr lang="en-ID" sz="2400" dirty="0" err="1">
                <a:effectLst/>
                <a:latin typeface="Arial" panose="020B0604020202020204" pitchFamily="34" charset="0"/>
                <a:ea typeface="Calibri" panose="020F0502020204030204" pitchFamily="34" charset="0"/>
                <a:cs typeface="Arial" panose="020B0604020202020204" pitchFamily="34" charset="0"/>
              </a:rPr>
              <a:t>segala</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urusan</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dikembalikan</a:t>
            </a:r>
            <a:r>
              <a:rPr lang="en-ID" sz="2400" dirty="0">
                <a:effectLst/>
                <a:latin typeface="Arial" panose="020B0604020202020204" pitchFamily="34" charset="0"/>
                <a:ea typeface="Calibri" panose="020F0502020204030204" pitchFamily="34" charset="0"/>
                <a:cs typeface="Arial" panose="020B0604020202020204" pitchFamily="34" charset="0"/>
              </a:rPr>
              <a:t>.</a:t>
            </a:r>
            <a:endParaRPr lang="en-ID" sz="2400" dirty="0">
              <a:effectLst/>
              <a:latin typeface="Calibri" panose="020F0502020204030204" pitchFamily="34" charset="0"/>
              <a:ea typeface="Calibri" panose="020F0502020204030204" pitchFamily="34" charset="0"/>
              <a:cs typeface="Arial" panose="020B0604020202020204" pitchFamily="34" charset="0"/>
            </a:endParaRPr>
          </a:p>
          <a:p>
            <a:endParaRPr lang="en-ID" sz="2800" dirty="0"/>
          </a:p>
        </p:txBody>
      </p:sp>
      <p:sp>
        <p:nvSpPr>
          <p:cNvPr id="4" name="Content Placeholder 3">
            <a:extLst>
              <a:ext uri="{FF2B5EF4-FFF2-40B4-BE49-F238E27FC236}">
                <a16:creationId xmlns:a16="http://schemas.microsoft.com/office/drawing/2014/main" id="{B96CC8D7-87D8-F932-1650-E0D9E417EAF9}"/>
              </a:ext>
            </a:extLst>
          </p:cNvPr>
          <p:cNvSpPr>
            <a:spLocks noGrp="1"/>
          </p:cNvSpPr>
          <p:nvPr>
            <p:ph sz="quarter" idx="12"/>
          </p:nvPr>
        </p:nvSpPr>
        <p:spPr>
          <a:xfrm>
            <a:off x="6029325" y="1343026"/>
            <a:ext cx="4905376" cy="4905374"/>
          </a:xfrm>
          <a:solidFill>
            <a:schemeClr val="accent1">
              <a:lumMod val="75000"/>
            </a:schemeClr>
          </a:solidFill>
          <a:ln>
            <a:solidFill>
              <a:schemeClr val="accent4">
                <a:lumMod val="50000"/>
              </a:schemeClr>
            </a:solidFill>
          </a:ln>
        </p:spPr>
        <p:txBody>
          <a:bodyPr>
            <a:normAutofit fontScale="92500" lnSpcReduction="20000"/>
          </a:bodyPr>
          <a:lstStyle/>
          <a:p>
            <a:pPr algn="r" rtl="1">
              <a:lnSpc>
                <a:spcPct val="107000"/>
              </a:lnSpc>
              <a:spcAft>
                <a:spcPts val="800"/>
              </a:spcAft>
            </a:pPr>
            <a:r>
              <a:rPr lang="ar-SA" sz="2400" dirty="0">
                <a:effectLst/>
                <a:latin typeface="Arial" panose="020B0604020202020204" pitchFamily="34" charset="0"/>
                <a:ea typeface="Calibri" panose="020F0502020204030204" pitchFamily="34" charset="0"/>
                <a:cs typeface="LPMQ Isep Misbah" panose="02000000000000000000" pitchFamily="2" charset="-78"/>
              </a:rPr>
              <a:t>ا</a:t>
            </a:r>
            <a:endParaRPr lang="en-US" sz="2400" dirty="0">
              <a:effectLst/>
              <a:latin typeface="Arial" panose="020B0604020202020204" pitchFamily="34" charset="0"/>
              <a:ea typeface="Calibri" panose="020F0502020204030204" pitchFamily="34" charset="0"/>
              <a:cs typeface="LPMQ Isep Misbah" panose="02000000000000000000" pitchFamily="2" charset="-78"/>
            </a:endParaRPr>
          </a:p>
          <a:p>
            <a:pPr algn="r" rtl="1">
              <a:lnSpc>
                <a:spcPct val="107000"/>
              </a:lnSpc>
              <a:spcAft>
                <a:spcPts val="800"/>
              </a:spcAft>
            </a:pPr>
            <a:r>
              <a:rPr lang="ar-SA" sz="2400" dirty="0">
                <a:effectLst/>
                <a:latin typeface="Arial" panose="020B0604020202020204" pitchFamily="34" charset="0"/>
                <a:ea typeface="Calibri" panose="020F0502020204030204" pitchFamily="34" charset="0"/>
                <a:cs typeface="LPMQ Isep Misbah" panose="02000000000000000000" pitchFamily="2" charset="-78"/>
              </a:rPr>
              <a:t>َفَغَيْرَ دِيْنِ اللّٰهِ يَبْغُوْنَ وَلَهٗ ٓ اَسْلَمَ مَنْ فِى السَّمٰوٰتِ وَالْاَرْضِ طَوْعًا وَّكَرْهًا وَّاِلَيْهِ يُرْجَعُوْنَ </a:t>
            </a:r>
            <a:endParaRPr lang="en-ID"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sz="2400" dirty="0">
                <a:effectLst/>
                <a:latin typeface="Arial" panose="020B0604020202020204" pitchFamily="34" charset="0"/>
                <a:ea typeface="Calibri" panose="020F0502020204030204" pitchFamily="34" charset="0"/>
                <a:cs typeface="LPMQ Isep Misbah" panose="02000000000000000000" pitchFamily="2" charset="-78"/>
              </a:rPr>
              <a:t> </a:t>
            </a:r>
            <a:endParaRPr lang="en-ID" sz="24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2400" dirty="0" err="1">
                <a:effectLst/>
                <a:latin typeface="Arial" panose="020B0604020202020204" pitchFamily="34" charset="0"/>
                <a:ea typeface="Calibri" panose="020F0502020204030204" pitchFamily="34" charset="0"/>
                <a:cs typeface="Arial" panose="020B0604020202020204" pitchFamily="34" charset="0"/>
              </a:rPr>
              <a:t>Mengapa</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mereka</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mencari</a:t>
            </a:r>
            <a:r>
              <a:rPr lang="en-ID" sz="2400" dirty="0">
                <a:effectLst/>
                <a:latin typeface="Arial" panose="020B0604020202020204" pitchFamily="34" charset="0"/>
                <a:ea typeface="Calibri" panose="020F0502020204030204" pitchFamily="34" charset="0"/>
                <a:cs typeface="Arial" panose="020B0604020202020204" pitchFamily="34" charset="0"/>
              </a:rPr>
              <a:t> agama </a:t>
            </a:r>
            <a:r>
              <a:rPr lang="en-ID" sz="2400" dirty="0" err="1">
                <a:effectLst/>
                <a:latin typeface="Arial" panose="020B0604020202020204" pitchFamily="34" charset="0"/>
                <a:ea typeface="Calibri" panose="020F0502020204030204" pitchFamily="34" charset="0"/>
                <a:cs typeface="Arial" panose="020B0604020202020204" pitchFamily="34" charset="0"/>
              </a:rPr>
              <a:t>selain</a:t>
            </a:r>
            <a:r>
              <a:rPr lang="en-ID" sz="2400" dirty="0">
                <a:effectLst/>
                <a:latin typeface="Arial" panose="020B0604020202020204" pitchFamily="34" charset="0"/>
                <a:ea typeface="Calibri" panose="020F0502020204030204" pitchFamily="34" charset="0"/>
                <a:cs typeface="Arial" panose="020B0604020202020204" pitchFamily="34" charset="0"/>
              </a:rPr>
              <a:t> agama Allah? </a:t>
            </a:r>
            <a:r>
              <a:rPr lang="en-ID" sz="2400" dirty="0" err="1">
                <a:effectLst/>
                <a:latin typeface="Arial" panose="020B0604020202020204" pitchFamily="34" charset="0"/>
                <a:ea typeface="Calibri" panose="020F0502020204030204" pitchFamily="34" charset="0"/>
                <a:cs typeface="Arial" panose="020B0604020202020204" pitchFamily="34" charset="0"/>
              </a:rPr>
              <a:t>Padahal</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hanya</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kepada</a:t>
            </a:r>
            <a:r>
              <a:rPr lang="en-ID" sz="2400" dirty="0">
                <a:effectLst/>
                <a:latin typeface="Arial" panose="020B0604020202020204" pitchFamily="34" charset="0"/>
                <a:ea typeface="Calibri" panose="020F0502020204030204" pitchFamily="34" charset="0"/>
                <a:cs typeface="Arial" panose="020B0604020202020204" pitchFamily="34" charset="0"/>
              </a:rPr>
              <a:t>-Nya </a:t>
            </a:r>
            <a:r>
              <a:rPr lang="en-ID" sz="2400" dirty="0" err="1">
                <a:effectLst/>
                <a:latin typeface="Arial" panose="020B0604020202020204" pitchFamily="34" charset="0"/>
                <a:ea typeface="Calibri" panose="020F0502020204030204" pitchFamily="34" charset="0"/>
                <a:cs typeface="Arial" panose="020B0604020202020204" pitchFamily="34" charset="0"/>
              </a:rPr>
              <a:t>apa</a:t>
            </a:r>
            <a:r>
              <a:rPr lang="en-ID" sz="2400" dirty="0">
                <a:effectLst/>
                <a:latin typeface="Arial" panose="020B0604020202020204" pitchFamily="34" charset="0"/>
                <a:ea typeface="Calibri" panose="020F0502020204030204" pitchFamily="34" charset="0"/>
                <a:cs typeface="Arial" panose="020B0604020202020204" pitchFamily="34" charset="0"/>
              </a:rPr>
              <a:t> yang </a:t>
            </a:r>
            <a:r>
              <a:rPr lang="en-ID" sz="2400" dirty="0" err="1">
                <a:effectLst/>
                <a:latin typeface="Arial" panose="020B0604020202020204" pitchFamily="34" charset="0"/>
                <a:ea typeface="Calibri" panose="020F0502020204030204" pitchFamily="34" charset="0"/>
                <a:cs typeface="Arial" panose="020B0604020202020204" pitchFamily="34" charset="0"/>
              </a:rPr>
              <a:t>ada</a:t>
            </a:r>
            <a:r>
              <a:rPr lang="en-ID" sz="2400" dirty="0">
                <a:effectLst/>
                <a:latin typeface="Arial" panose="020B0604020202020204" pitchFamily="34" charset="0"/>
                <a:ea typeface="Calibri" panose="020F0502020204030204" pitchFamily="34" charset="0"/>
                <a:cs typeface="Arial" panose="020B0604020202020204" pitchFamily="34" charset="0"/>
              </a:rPr>
              <a:t> di </a:t>
            </a:r>
            <a:r>
              <a:rPr lang="en-ID" sz="2400" dirty="0" err="1">
                <a:effectLst/>
                <a:latin typeface="Arial" panose="020B0604020202020204" pitchFamily="34" charset="0"/>
                <a:ea typeface="Calibri" panose="020F0502020204030204" pitchFamily="34" charset="0"/>
                <a:cs typeface="Arial" panose="020B0604020202020204" pitchFamily="34" charset="0"/>
              </a:rPr>
              <a:t>langit</a:t>
            </a:r>
            <a:r>
              <a:rPr lang="en-ID" sz="2400" dirty="0">
                <a:effectLst/>
                <a:latin typeface="Arial" panose="020B0604020202020204" pitchFamily="34" charset="0"/>
                <a:ea typeface="Calibri" panose="020F0502020204030204" pitchFamily="34" charset="0"/>
                <a:cs typeface="Arial" panose="020B0604020202020204" pitchFamily="34" charset="0"/>
              </a:rPr>
              <a:t> dan di </a:t>
            </a:r>
            <a:r>
              <a:rPr lang="en-ID" sz="2400" dirty="0" err="1">
                <a:effectLst/>
                <a:latin typeface="Arial" panose="020B0604020202020204" pitchFamily="34" charset="0"/>
                <a:ea typeface="Calibri" panose="020F0502020204030204" pitchFamily="34" charset="0"/>
                <a:cs typeface="Arial" panose="020B0604020202020204" pitchFamily="34" charset="0"/>
              </a:rPr>
              <a:t>bumi</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berserah</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diri</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baik</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dengan</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suka</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maupun</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terpaksa</a:t>
            </a:r>
            <a:r>
              <a:rPr lang="en-ID" sz="2400" dirty="0">
                <a:effectLst/>
                <a:latin typeface="Arial" panose="020B0604020202020204" pitchFamily="34" charset="0"/>
                <a:ea typeface="Calibri" panose="020F0502020204030204" pitchFamily="34" charset="0"/>
                <a:cs typeface="Arial" panose="020B0604020202020204" pitchFamily="34" charset="0"/>
              </a:rPr>
              <a:t>, dan </a:t>
            </a:r>
            <a:r>
              <a:rPr lang="en-ID" sz="2400" dirty="0" err="1">
                <a:effectLst/>
                <a:latin typeface="Arial" panose="020B0604020202020204" pitchFamily="34" charset="0"/>
                <a:ea typeface="Calibri" panose="020F0502020204030204" pitchFamily="34" charset="0"/>
                <a:cs typeface="Arial" panose="020B0604020202020204" pitchFamily="34" charset="0"/>
              </a:rPr>
              <a:t>hanya</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kepada</a:t>
            </a:r>
            <a:r>
              <a:rPr lang="en-ID" sz="2400" dirty="0">
                <a:effectLst/>
                <a:latin typeface="Arial" panose="020B0604020202020204" pitchFamily="34" charset="0"/>
                <a:ea typeface="Calibri" panose="020F0502020204030204" pitchFamily="34" charset="0"/>
                <a:cs typeface="Arial" panose="020B0604020202020204" pitchFamily="34" charset="0"/>
              </a:rPr>
              <a:t>-Nya </a:t>
            </a:r>
            <a:r>
              <a:rPr lang="en-ID" sz="2400" dirty="0" err="1">
                <a:effectLst/>
                <a:latin typeface="Arial" panose="020B0604020202020204" pitchFamily="34" charset="0"/>
                <a:ea typeface="Calibri" panose="020F0502020204030204" pitchFamily="34" charset="0"/>
                <a:cs typeface="Arial" panose="020B0604020202020204" pitchFamily="34" charset="0"/>
              </a:rPr>
              <a:t>mereka</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dikembalikan</a:t>
            </a:r>
            <a:r>
              <a:rPr lang="en-ID" sz="2400" dirty="0">
                <a:effectLst/>
                <a:latin typeface="Arial" panose="020B0604020202020204" pitchFamily="34" charset="0"/>
                <a:ea typeface="Calibri" panose="020F0502020204030204" pitchFamily="34" charset="0"/>
                <a:cs typeface="Arial" panose="020B0604020202020204" pitchFamily="34" charset="0"/>
              </a:rPr>
              <a:t>.</a:t>
            </a:r>
            <a:endParaRPr lang="en-ID" sz="24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2400" dirty="0">
                <a:effectLst/>
                <a:latin typeface="Arial" panose="020B0604020202020204" pitchFamily="34" charset="0"/>
                <a:ea typeface="Calibri" panose="020F0502020204030204" pitchFamily="34" charset="0"/>
                <a:cs typeface="Arial" panose="020B0604020202020204" pitchFamily="34" charset="0"/>
              </a:rPr>
              <a:t> </a:t>
            </a:r>
            <a:endParaRPr lang="en-ID" sz="2400" dirty="0">
              <a:effectLst/>
              <a:latin typeface="Calibri" panose="020F0502020204030204" pitchFamily="34" charset="0"/>
              <a:ea typeface="Calibri" panose="020F0502020204030204" pitchFamily="34" charset="0"/>
              <a:cs typeface="Arial" panose="020B0604020202020204" pitchFamily="34" charset="0"/>
            </a:endParaRPr>
          </a:p>
          <a:p>
            <a:endParaRPr lang="en-ID" sz="2800" dirty="0"/>
          </a:p>
        </p:txBody>
      </p:sp>
      <p:sp>
        <p:nvSpPr>
          <p:cNvPr id="5" name="Slide Number Placeholder 4">
            <a:extLst>
              <a:ext uri="{FF2B5EF4-FFF2-40B4-BE49-F238E27FC236}">
                <a16:creationId xmlns:a16="http://schemas.microsoft.com/office/drawing/2014/main" id="{6599A62C-1415-193E-9369-250D7CF5B5D3}"/>
              </a:ext>
            </a:extLst>
          </p:cNvPr>
          <p:cNvSpPr>
            <a:spLocks noGrp="1"/>
          </p:cNvSpPr>
          <p:nvPr>
            <p:ph type="sldNum" sz="quarter" idx="4"/>
          </p:nvPr>
        </p:nvSpPr>
        <p:spPr/>
        <p:txBody>
          <a:bodyPr/>
          <a:lstStyle/>
          <a:p>
            <a:fld id="{58FB4751-880F-D840-AAA9-3A15815CC996}" type="slidenum">
              <a:rPr lang="en-US" smtClean="0"/>
              <a:pPr/>
              <a:t>11</a:t>
            </a:fld>
            <a:endParaRPr lang="en-US" dirty="0"/>
          </a:p>
        </p:txBody>
      </p:sp>
    </p:spTree>
    <p:extLst>
      <p:ext uri="{BB962C8B-B14F-4D97-AF65-F5344CB8AC3E}">
        <p14:creationId xmlns:p14="http://schemas.microsoft.com/office/powerpoint/2010/main" val="16893479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C464B-0E55-FE92-5A43-1078A7CA9DBA}"/>
            </a:ext>
          </a:extLst>
        </p:cNvPr>
        <p:cNvGrpSpPr/>
        <p:nvPr/>
      </p:nvGrpSpPr>
      <p:grpSpPr>
        <a:xfrm>
          <a:off x="0" y="0"/>
          <a:ext cx="0" cy="0"/>
          <a:chOff x="0" y="0"/>
          <a:chExt cx="0" cy="0"/>
        </a:xfrm>
      </p:grpSpPr>
      <p:graphicFrame>
        <p:nvGraphicFramePr>
          <p:cNvPr id="3" name="Content Placeholder 3">
            <a:extLst>
              <a:ext uri="{FF2B5EF4-FFF2-40B4-BE49-F238E27FC236}">
                <a16:creationId xmlns:a16="http://schemas.microsoft.com/office/drawing/2014/main" id="{CF362016-14D6-DB33-561A-261A7863488D}"/>
              </a:ext>
            </a:extLst>
          </p:cNvPr>
          <p:cNvGraphicFramePr>
            <a:graphicFrameLocks/>
          </p:cNvGraphicFramePr>
          <p:nvPr>
            <p:extLst>
              <p:ext uri="{D42A27DB-BD31-4B8C-83A1-F6EECF244321}">
                <p14:modId xmlns:p14="http://schemas.microsoft.com/office/powerpoint/2010/main" val="278179900"/>
              </p:ext>
            </p:extLst>
          </p:nvPr>
        </p:nvGraphicFramePr>
        <p:xfrm>
          <a:off x="829235" y="295275"/>
          <a:ext cx="10533530"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91408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1874F-5656-400E-6BA0-6DF57D1F378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1E85713-414F-B07C-9788-327A759A1F48}"/>
              </a:ext>
            </a:extLst>
          </p:cNvPr>
          <p:cNvSpPr>
            <a:spLocks noGrp="1"/>
          </p:cNvSpPr>
          <p:nvPr>
            <p:ph type="title"/>
          </p:nvPr>
        </p:nvSpPr>
        <p:spPr>
          <a:xfrm>
            <a:off x="1933574" y="914400"/>
            <a:ext cx="6515481" cy="990600"/>
          </a:xfrm>
        </p:spPr>
        <p:txBody>
          <a:bodyPr/>
          <a:lstStyle/>
          <a:p>
            <a:r>
              <a:rPr lang="en-US" sz="4000" b="1" dirty="0" err="1"/>
              <a:t>Thoharah</a:t>
            </a:r>
            <a:endParaRPr lang="en-ID" sz="4000" b="1" dirty="0"/>
          </a:p>
        </p:txBody>
      </p:sp>
      <p:graphicFrame>
        <p:nvGraphicFramePr>
          <p:cNvPr id="6" name="Content Placeholder 5">
            <a:extLst>
              <a:ext uri="{FF2B5EF4-FFF2-40B4-BE49-F238E27FC236}">
                <a16:creationId xmlns:a16="http://schemas.microsoft.com/office/drawing/2014/main" id="{43B00DF0-85CD-04BA-97B3-6C79E98B7DBC}"/>
              </a:ext>
            </a:extLst>
          </p:cNvPr>
          <p:cNvGraphicFramePr>
            <a:graphicFrameLocks noGrp="1"/>
          </p:cNvGraphicFramePr>
          <p:nvPr>
            <p:ph sz="quarter" idx="10"/>
          </p:nvPr>
        </p:nvGraphicFramePr>
        <p:xfrm>
          <a:off x="1371599" y="1905000"/>
          <a:ext cx="9477375" cy="4229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84137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B5F5AA-BED0-E2A6-9DCA-D79F14438B2A}"/>
              </a:ext>
            </a:extLst>
          </p:cNvPr>
          <p:cNvSpPr>
            <a:spLocks noGrp="1"/>
          </p:cNvSpPr>
          <p:nvPr>
            <p:ph sz="quarter" idx="10"/>
          </p:nvPr>
        </p:nvSpPr>
        <p:spPr>
          <a:xfrm>
            <a:off x="575733" y="558801"/>
            <a:ext cx="10778067" cy="5621866"/>
          </a:xfrm>
          <a:ln>
            <a:solidFill>
              <a:schemeClr val="accent5">
                <a:lumMod val="50000"/>
              </a:schemeClr>
            </a:solidFill>
          </a:ln>
        </p:spPr>
        <p:txBody>
          <a:bodyPr/>
          <a:lstStyle/>
          <a:p>
            <a:pPr marL="0" indent="0" algn="ctr">
              <a:buNone/>
            </a:pPr>
            <a:r>
              <a:rPr lang="en-US" sz="5400" dirty="0" err="1"/>
              <a:t>Secara</a:t>
            </a:r>
            <a:r>
              <a:rPr lang="en-US" sz="5400" dirty="0"/>
              <a:t> </a:t>
            </a:r>
            <a:r>
              <a:rPr lang="en-US" sz="5400" dirty="0" err="1"/>
              <a:t>bahasa</a:t>
            </a:r>
            <a:r>
              <a:rPr lang="en-US" sz="5400" dirty="0"/>
              <a:t> </a:t>
            </a:r>
            <a:r>
              <a:rPr lang="en-US" sz="5400" dirty="0" err="1"/>
              <a:t>thaharah</a:t>
            </a:r>
            <a:r>
              <a:rPr lang="en-US" sz="5400" dirty="0"/>
              <a:t> </a:t>
            </a:r>
            <a:r>
              <a:rPr lang="en-US" sz="5400" dirty="0" err="1"/>
              <a:t>berasal</a:t>
            </a:r>
            <a:r>
              <a:rPr lang="en-US" sz="5400" dirty="0"/>
              <a:t> </a:t>
            </a:r>
            <a:r>
              <a:rPr lang="en-US" sz="5400" dirty="0" err="1"/>
              <a:t>dari</a:t>
            </a:r>
            <a:r>
              <a:rPr lang="en-US" sz="5400" dirty="0"/>
              <a:t> </a:t>
            </a:r>
            <a:r>
              <a:rPr lang="en-US" sz="5400" dirty="0" err="1"/>
              <a:t>bahasa</a:t>
            </a:r>
            <a:r>
              <a:rPr lang="en-US" sz="5400" dirty="0"/>
              <a:t> </a:t>
            </a:r>
            <a:r>
              <a:rPr lang="en-US" sz="5400" dirty="0" err="1"/>
              <a:t>arab</a:t>
            </a:r>
            <a:r>
              <a:rPr lang="en-US" sz="5400" dirty="0"/>
              <a:t> </a:t>
            </a:r>
            <a:r>
              <a:rPr lang="ar-SA" sz="5400" dirty="0"/>
              <a:t>طهر-يطهر-طهارة</a:t>
            </a:r>
            <a:r>
              <a:rPr lang="en-US" sz="5400" dirty="0"/>
              <a:t>  yang </a:t>
            </a:r>
            <a:r>
              <a:rPr lang="en-US" sz="5400" dirty="0" err="1"/>
              <a:t>berarti</a:t>
            </a:r>
            <a:r>
              <a:rPr lang="en-US" sz="5400" dirty="0"/>
              <a:t> </a:t>
            </a:r>
            <a:r>
              <a:rPr lang="en-US" sz="5400" dirty="0" err="1"/>
              <a:t>suci</a:t>
            </a:r>
            <a:r>
              <a:rPr lang="en-US" sz="5400" dirty="0"/>
              <a:t> dan </a:t>
            </a:r>
            <a:r>
              <a:rPr lang="en-US" sz="5400" dirty="0" err="1"/>
              <a:t>bersih</a:t>
            </a:r>
            <a:r>
              <a:rPr lang="en-US" sz="5400" dirty="0"/>
              <a:t>, </a:t>
            </a:r>
            <a:r>
              <a:rPr lang="en-US" sz="5400" dirty="0" err="1"/>
              <a:t>baik</a:t>
            </a:r>
            <a:r>
              <a:rPr lang="en-US" sz="5400" dirty="0"/>
              <a:t> </a:t>
            </a:r>
            <a:r>
              <a:rPr lang="en-US" sz="5400" dirty="0" err="1"/>
              <a:t>suci</a:t>
            </a:r>
            <a:r>
              <a:rPr lang="en-US" sz="5400" dirty="0"/>
              <a:t> </a:t>
            </a:r>
            <a:r>
              <a:rPr lang="en-US" sz="5400" dirty="0" err="1"/>
              <a:t>dari</a:t>
            </a:r>
            <a:r>
              <a:rPr lang="en-US" sz="5400" dirty="0"/>
              <a:t> </a:t>
            </a:r>
            <a:r>
              <a:rPr lang="en-US" sz="5400" dirty="0" err="1"/>
              <a:t>kotoran</a:t>
            </a:r>
            <a:r>
              <a:rPr lang="en-US" sz="5400" dirty="0"/>
              <a:t> </a:t>
            </a:r>
            <a:r>
              <a:rPr lang="en-US" sz="5400" dirty="0" err="1"/>
              <a:t>batin</a:t>
            </a:r>
            <a:r>
              <a:rPr lang="en-US" sz="5400" dirty="0"/>
              <a:t> </a:t>
            </a:r>
            <a:r>
              <a:rPr lang="en-US" sz="5400" dirty="0" err="1"/>
              <a:t>berupa</a:t>
            </a:r>
            <a:r>
              <a:rPr lang="en-US" sz="5400" dirty="0"/>
              <a:t> </a:t>
            </a:r>
            <a:r>
              <a:rPr lang="en-US" sz="5400" dirty="0" err="1"/>
              <a:t>sifat</a:t>
            </a:r>
            <a:r>
              <a:rPr lang="en-US" sz="5400" dirty="0"/>
              <a:t> dan </a:t>
            </a:r>
            <a:r>
              <a:rPr lang="en-US" sz="5400" dirty="0" err="1"/>
              <a:t>perbuatan</a:t>
            </a:r>
            <a:r>
              <a:rPr lang="en-US" sz="5400" dirty="0"/>
              <a:t> </a:t>
            </a:r>
            <a:r>
              <a:rPr lang="en-US" sz="5400" dirty="0" err="1"/>
              <a:t>tercela</a:t>
            </a:r>
            <a:r>
              <a:rPr lang="en-US" sz="5400" dirty="0"/>
              <a:t>. </a:t>
            </a:r>
          </a:p>
          <a:p>
            <a:pPr algn="ctr"/>
            <a:r>
              <a:rPr lang="en-US" sz="5400" dirty="0" err="1"/>
              <a:t>QS.Al</a:t>
            </a:r>
            <a:r>
              <a:rPr lang="en-US" sz="5400" dirty="0"/>
              <a:t>-Baqarah/2:222.</a:t>
            </a:r>
          </a:p>
          <a:p>
            <a:pPr algn="ctr"/>
            <a:r>
              <a:rPr lang="en-US" sz="5400" dirty="0"/>
              <a:t>QS. Al-</a:t>
            </a:r>
            <a:r>
              <a:rPr lang="en-US" sz="5400" dirty="0" err="1"/>
              <a:t>Syams</a:t>
            </a:r>
            <a:r>
              <a:rPr lang="en-US" sz="5400" dirty="0"/>
              <a:t>/91:9-10.</a:t>
            </a:r>
          </a:p>
          <a:p>
            <a:endParaRPr lang="en-ID" dirty="0"/>
          </a:p>
        </p:txBody>
      </p:sp>
      <p:sp>
        <p:nvSpPr>
          <p:cNvPr id="4" name="Slide Number Placeholder 3">
            <a:extLst>
              <a:ext uri="{FF2B5EF4-FFF2-40B4-BE49-F238E27FC236}">
                <a16:creationId xmlns:a16="http://schemas.microsoft.com/office/drawing/2014/main" id="{8FFE4C39-869A-0D18-BA09-2BA74F4D3654}"/>
              </a:ext>
            </a:extLst>
          </p:cNvPr>
          <p:cNvSpPr>
            <a:spLocks noGrp="1"/>
          </p:cNvSpPr>
          <p:nvPr>
            <p:ph type="sldNum" sz="quarter" idx="4"/>
          </p:nvPr>
        </p:nvSpPr>
        <p:spPr/>
        <p:txBody>
          <a:bodyPr/>
          <a:lstStyle/>
          <a:p>
            <a:fld id="{58FB4751-880F-D840-AAA9-3A15815CC996}" type="slidenum">
              <a:rPr lang="en-US" smtClean="0"/>
              <a:pPr/>
              <a:t>14</a:t>
            </a:fld>
            <a:endParaRPr lang="en-US" dirty="0"/>
          </a:p>
        </p:txBody>
      </p:sp>
    </p:spTree>
    <p:extLst>
      <p:ext uri="{BB962C8B-B14F-4D97-AF65-F5344CB8AC3E}">
        <p14:creationId xmlns:p14="http://schemas.microsoft.com/office/powerpoint/2010/main" val="13473576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7B41D-233B-63A7-4B7C-35A4FB218055}"/>
              </a:ext>
            </a:extLst>
          </p:cNvPr>
          <p:cNvSpPr>
            <a:spLocks noGrp="1"/>
          </p:cNvSpPr>
          <p:nvPr>
            <p:ph type="title"/>
          </p:nvPr>
        </p:nvSpPr>
        <p:spPr>
          <a:xfrm>
            <a:off x="914399" y="1117600"/>
            <a:ext cx="10651068" cy="914400"/>
          </a:xfrm>
          <a:ln>
            <a:solidFill>
              <a:schemeClr val="accent4">
                <a:lumMod val="75000"/>
              </a:schemeClr>
            </a:solidFill>
          </a:ln>
        </p:spPr>
        <p:txBody>
          <a:bodyPr/>
          <a:lstStyle/>
          <a:p>
            <a:r>
              <a:rPr lang="en-US" sz="3200" dirty="0" err="1"/>
              <a:t>QS.Al</a:t>
            </a:r>
            <a:r>
              <a:rPr lang="en-US" sz="3200" dirty="0"/>
              <a:t>-Baqarah/2:222</a:t>
            </a:r>
            <a:endParaRPr lang="en-ID" dirty="0"/>
          </a:p>
        </p:txBody>
      </p:sp>
      <p:sp>
        <p:nvSpPr>
          <p:cNvPr id="3" name="Content Placeholder 2">
            <a:extLst>
              <a:ext uri="{FF2B5EF4-FFF2-40B4-BE49-F238E27FC236}">
                <a16:creationId xmlns:a16="http://schemas.microsoft.com/office/drawing/2014/main" id="{E42EF8B8-952F-8282-925D-658C5AE61E61}"/>
              </a:ext>
            </a:extLst>
          </p:cNvPr>
          <p:cNvSpPr>
            <a:spLocks noGrp="1"/>
          </p:cNvSpPr>
          <p:nvPr>
            <p:ph sz="quarter" idx="10"/>
          </p:nvPr>
        </p:nvSpPr>
        <p:spPr>
          <a:xfrm>
            <a:off x="914399" y="2235199"/>
            <a:ext cx="10651068" cy="4097867"/>
          </a:xfrm>
          <a:ln>
            <a:solidFill>
              <a:schemeClr val="accent4">
                <a:lumMod val="75000"/>
              </a:schemeClr>
            </a:solidFill>
          </a:ln>
        </p:spPr>
        <p:txBody>
          <a:bodyPr>
            <a:normAutofit/>
          </a:bodyPr>
          <a:lstStyle/>
          <a:p>
            <a:pPr algn="r"/>
            <a:r>
              <a:rPr lang="ar-SA" sz="3900" dirty="0">
                <a:effectLst/>
                <a:latin typeface="Calibri" panose="020F0502020204030204" pitchFamily="34" charset="0"/>
                <a:ea typeface="Calibri" panose="020F0502020204030204" pitchFamily="34" charset="0"/>
                <a:cs typeface="LPMQ Isep Misbah" panose="02000000000000000000" pitchFamily="2" charset="-78"/>
              </a:rPr>
              <a:t>اِنَّ اللّٰهَ يُحِبُّ التَّوَّابِيْنَ وَيُحِبُّ الْمُتَطَهِّرِيْنَ </a:t>
            </a:r>
            <a:r>
              <a:rPr lang="en-US" sz="3900" dirty="0">
                <a:effectLst/>
                <a:latin typeface="Calibri" panose="020F0502020204030204" pitchFamily="34" charset="0"/>
                <a:ea typeface="Calibri" panose="020F0502020204030204" pitchFamily="34" charset="0"/>
                <a:cs typeface="LPMQ Isep Misbah" panose="02000000000000000000" pitchFamily="2" charset="-78"/>
              </a:rPr>
              <a:t>…</a:t>
            </a:r>
          </a:p>
          <a:p>
            <a:pPr algn="r"/>
            <a:endParaRPr lang="en-ID" sz="3200" dirty="0">
              <a:effectLst/>
              <a:latin typeface="Calibri" panose="020F0502020204030204" pitchFamily="34" charset="0"/>
              <a:ea typeface="Calibri" panose="020F0502020204030204" pitchFamily="34" charset="0"/>
              <a:cs typeface="Arial" panose="020B0604020202020204" pitchFamily="34" charset="0"/>
            </a:endParaRPr>
          </a:p>
          <a:p>
            <a:endParaRPr lang="en-ID" sz="3200" dirty="0">
              <a:effectLst/>
              <a:latin typeface="Arial" panose="020B0604020202020204" pitchFamily="34" charset="0"/>
              <a:ea typeface="Calibri" panose="020F0502020204030204" pitchFamily="34" charset="0"/>
              <a:cs typeface="Arial" panose="020B0604020202020204" pitchFamily="34" charset="0"/>
            </a:endParaRPr>
          </a:p>
          <a:p>
            <a:r>
              <a:rPr lang="en-ID" sz="3200" dirty="0" err="1">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rPr>
              <a:t>Sesungguhnya</a:t>
            </a:r>
            <a:r>
              <a:rPr lang="en-ID" sz="3200" dirty="0">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rPr>
              <a:t> Allah </a:t>
            </a:r>
            <a:r>
              <a:rPr lang="en-ID" sz="3200" dirty="0" err="1">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rPr>
              <a:t>menyukai</a:t>
            </a:r>
            <a:r>
              <a:rPr lang="en-ID" sz="3200" dirty="0">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rPr>
              <a:t> orang-orang yang </a:t>
            </a:r>
            <a:r>
              <a:rPr lang="en-ID" sz="3200" dirty="0" err="1">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rPr>
              <a:t>bertobat</a:t>
            </a:r>
            <a:r>
              <a:rPr lang="en-ID" sz="3200" dirty="0">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rPr>
              <a:t> dan </a:t>
            </a:r>
            <a:r>
              <a:rPr lang="en-ID" sz="3200" dirty="0" err="1">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rPr>
              <a:t>menyukai</a:t>
            </a:r>
            <a:r>
              <a:rPr lang="en-ID" sz="3200" dirty="0">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rPr>
              <a:t> orang-orang yang </a:t>
            </a:r>
            <a:r>
              <a:rPr lang="en-ID" sz="3200" dirty="0" err="1">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rPr>
              <a:t>menyucikan</a:t>
            </a:r>
            <a:r>
              <a:rPr lang="en-ID" sz="3200" dirty="0">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rPr>
              <a:t> </a:t>
            </a:r>
            <a:r>
              <a:rPr lang="en-ID" sz="3200" dirty="0" err="1">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rPr>
              <a:t>diri</a:t>
            </a:r>
            <a:r>
              <a:rPr lang="en-ID" sz="3200" dirty="0">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rPr>
              <a:t>.</a:t>
            </a:r>
            <a:endParaRPr lang="en-ID" sz="3200" dirty="0">
              <a:solidFill>
                <a:schemeClr val="accent5">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algn="r"/>
            <a:endParaRPr lang="en-ID" sz="3600" dirty="0"/>
          </a:p>
          <a:p>
            <a:endParaRPr lang="en-ID" sz="3200" dirty="0"/>
          </a:p>
        </p:txBody>
      </p:sp>
      <p:sp>
        <p:nvSpPr>
          <p:cNvPr id="4" name="Slide Number Placeholder 3">
            <a:extLst>
              <a:ext uri="{FF2B5EF4-FFF2-40B4-BE49-F238E27FC236}">
                <a16:creationId xmlns:a16="http://schemas.microsoft.com/office/drawing/2014/main" id="{8A7F893A-A96C-B0ED-3B48-CAD58A4FF796}"/>
              </a:ext>
            </a:extLst>
          </p:cNvPr>
          <p:cNvSpPr>
            <a:spLocks noGrp="1"/>
          </p:cNvSpPr>
          <p:nvPr>
            <p:ph type="sldNum" sz="quarter" idx="4"/>
          </p:nvPr>
        </p:nvSpPr>
        <p:spPr/>
        <p:txBody>
          <a:bodyPr/>
          <a:lstStyle/>
          <a:p>
            <a:fld id="{58FB4751-880F-D840-AAA9-3A15815CC996}" type="slidenum">
              <a:rPr lang="en-US" smtClean="0"/>
              <a:pPr/>
              <a:t>15</a:t>
            </a:fld>
            <a:endParaRPr lang="en-US" dirty="0"/>
          </a:p>
        </p:txBody>
      </p:sp>
    </p:spTree>
    <p:extLst>
      <p:ext uri="{BB962C8B-B14F-4D97-AF65-F5344CB8AC3E}">
        <p14:creationId xmlns:p14="http://schemas.microsoft.com/office/powerpoint/2010/main" val="12276672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2909C-DA84-A619-BFA4-3015361D3C2C}"/>
              </a:ext>
            </a:extLst>
          </p:cNvPr>
          <p:cNvSpPr>
            <a:spLocks noGrp="1"/>
          </p:cNvSpPr>
          <p:nvPr>
            <p:ph type="title"/>
          </p:nvPr>
        </p:nvSpPr>
        <p:spPr>
          <a:xfrm>
            <a:off x="914400" y="914400"/>
            <a:ext cx="10439400" cy="914400"/>
          </a:xfrm>
          <a:ln>
            <a:solidFill>
              <a:schemeClr val="accent5">
                <a:lumMod val="75000"/>
              </a:schemeClr>
            </a:solidFill>
          </a:ln>
        </p:spPr>
        <p:txBody>
          <a:bodyPr/>
          <a:lstStyle/>
          <a:p>
            <a:r>
              <a:rPr lang="en-US" sz="3200" dirty="0"/>
              <a:t>QS. Al-</a:t>
            </a:r>
            <a:r>
              <a:rPr lang="en-US" sz="3200" dirty="0" err="1"/>
              <a:t>Syams</a:t>
            </a:r>
            <a:r>
              <a:rPr lang="en-US" sz="3200" dirty="0"/>
              <a:t>/91:9-10.</a:t>
            </a:r>
            <a:endParaRPr lang="en-ID" dirty="0"/>
          </a:p>
        </p:txBody>
      </p:sp>
      <p:sp>
        <p:nvSpPr>
          <p:cNvPr id="3" name="Content Placeholder 2">
            <a:extLst>
              <a:ext uri="{FF2B5EF4-FFF2-40B4-BE49-F238E27FC236}">
                <a16:creationId xmlns:a16="http://schemas.microsoft.com/office/drawing/2014/main" id="{44AB5806-5A7A-B107-95B2-7588E0C6B9CD}"/>
              </a:ext>
            </a:extLst>
          </p:cNvPr>
          <p:cNvSpPr>
            <a:spLocks noGrp="1"/>
          </p:cNvSpPr>
          <p:nvPr>
            <p:ph sz="quarter" idx="10"/>
          </p:nvPr>
        </p:nvSpPr>
        <p:spPr>
          <a:xfrm>
            <a:off x="914400" y="2039111"/>
            <a:ext cx="10439400" cy="4141555"/>
          </a:xfrm>
          <a:ln>
            <a:solidFill>
              <a:schemeClr val="accent4">
                <a:lumMod val="75000"/>
              </a:schemeClr>
            </a:solidFill>
          </a:ln>
        </p:spPr>
        <p:txBody>
          <a:bodyPr>
            <a:normAutofit/>
          </a:bodyPr>
          <a:lstStyle/>
          <a:p>
            <a:pPr algn="r"/>
            <a:endParaRPr lang="en-US" sz="3200" dirty="0"/>
          </a:p>
          <a:p>
            <a:pPr algn="r"/>
            <a:r>
              <a:rPr lang="ar-SA" sz="2800" dirty="0">
                <a:effectLst/>
                <a:latin typeface="Arial" panose="020B0604020202020204" pitchFamily="34" charset="0"/>
                <a:ea typeface="Calibri" panose="020F0502020204030204" pitchFamily="34" charset="0"/>
                <a:cs typeface="LPMQ Isep Misbah" panose="02000000000000000000" pitchFamily="2" charset="-78"/>
              </a:rPr>
              <a:t>قَدْ اَفْلَحَ مَنْ زَكّٰىهَاۖ وَقَدْ خَابَ مَنْ دَسّٰىهَاۗ </a:t>
            </a:r>
            <a:endParaRPr lang="en-ID" sz="28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ID" sz="2800" dirty="0" err="1">
                <a:latin typeface="Arial" panose="020B0604020202020204" pitchFamily="34" charset="0"/>
                <a:ea typeface="Calibri" panose="020F0502020204030204" pitchFamily="34" charset="0"/>
                <a:cs typeface="Arial" panose="020B0604020202020204" pitchFamily="34" charset="0"/>
              </a:rPr>
              <a:t>Terjemahnya</a:t>
            </a:r>
            <a:r>
              <a:rPr lang="en-ID" sz="2800" dirty="0">
                <a:latin typeface="Arial" panose="020B0604020202020204" pitchFamily="34" charset="0"/>
                <a:ea typeface="Calibri" panose="020F0502020204030204" pitchFamily="34" charset="0"/>
                <a:cs typeface="Arial" panose="020B0604020202020204" pitchFamily="34" charset="0"/>
              </a:rPr>
              <a:t>:</a:t>
            </a:r>
            <a:endParaRPr lang="en-ID" sz="2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2800" dirty="0">
                <a:effectLst/>
                <a:latin typeface="Arial" panose="020B0604020202020204" pitchFamily="34" charset="0"/>
                <a:ea typeface="Calibri" panose="020F0502020204030204" pitchFamily="34" charset="0"/>
                <a:cs typeface="Arial" panose="020B0604020202020204" pitchFamily="34" charset="0"/>
              </a:rPr>
              <a:t>9.  </a:t>
            </a:r>
            <a:r>
              <a:rPr lang="en-ID" sz="2800" dirty="0" err="1">
                <a:effectLst/>
                <a:latin typeface="Arial" panose="020B0604020202020204" pitchFamily="34" charset="0"/>
                <a:ea typeface="Calibri" panose="020F0502020204030204" pitchFamily="34" charset="0"/>
                <a:cs typeface="Arial" panose="020B0604020202020204" pitchFamily="34" charset="0"/>
              </a:rPr>
              <a:t>sungguh</a:t>
            </a:r>
            <a:r>
              <a:rPr lang="en-ID" sz="2800" dirty="0">
                <a:effectLst/>
                <a:latin typeface="Arial" panose="020B0604020202020204" pitchFamily="34" charset="0"/>
                <a:ea typeface="Calibri" panose="020F0502020204030204" pitchFamily="34" charset="0"/>
                <a:cs typeface="Arial" panose="020B0604020202020204" pitchFamily="34" charset="0"/>
              </a:rPr>
              <a:t> </a:t>
            </a:r>
            <a:r>
              <a:rPr lang="en-ID" sz="2800" dirty="0" err="1">
                <a:effectLst/>
                <a:latin typeface="Arial" panose="020B0604020202020204" pitchFamily="34" charset="0"/>
                <a:ea typeface="Calibri" panose="020F0502020204030204" pitchFamily="34" charset="0"/>
                <a:cs typeface="Arial" panose="020B0604020202020204" pitchFamily="34" charset="0"/>
              </a:rPr>
              <a:t>beruntung</a:t>
            </a:r>
            <a:r>
              <a:rPr lang="en-ID" sz="2800" dirty="0">
                <a:effectLst/>
                <a:latin typeface="Arial" panose="020B0604020202020204" pitchFamily="34" charset="0"/>
                <a:ea typeface="Calibri" panose="020F0502020204030204" pitchFamily="34" charset="0"/>
                <a:cs typeface="Arial" panose="020B0604020202020204" pitchFamily="34" charset="0"/>
              </a:rPr>
              <a:t> orang yang </a:t>
            </a:r>
            <a:r>
              <a:rPr lang="en-ID" sz="2800" dirty="0" err="1">
                <a:effectLst/>
                <a:latin typeface="Arial" panose="020B0604020202020204" pitchFamily="34" charset="0"/>
                <a:ea typeface="Calibri" panose="020F0502020204030204" pitchFamily="34" charset="0"/>
                <a:cs typeface="Arial" panose="020B0604020202020204" pitchFamily="34" charset="0"/>
              </a:rPr>
              <a:t>menyucikannya</a:t>
            </a:r>
            <a:r>
              <a:rPr lang="en-ID" sz="2800" dirty="0">
                <a:effectLst/>
                <a:latin typeface="Arial" panose="020B0604020202020204" pitchFamily="34" charset="0"/>
                <a:ea typeface="Calibri" panose="020F0502020204030204" pitchFamily="34" charset="0"/>
                <a:cs typeface="Arial" panose="020B0604020202020204" pitchFamily="34" charset="0"/>
              </a:rPr>
              <a:t> (</a:t>
            </a:r>
            <a:r>
              <a:rPr lang="en-ID" sz="2800" dirty="0" err="1">
                <a:effectLst/>
                <a:latin typeface="Arial" panose="020B0604020202020204" pitchFamily="34" charset="0"/>
                <a:ea typeface="Calibri" panose="020F0502020204030204" pitchFamily="34" charset="0"/>
                <a:cs typeface="Arial" panose="020B0604020202020204" pitchFamily="34" charset="0"/>
              </a:rPr>
              <a:t>jiwa</a:t>
            </a:r>
            <a:r>
              <a:rPr lang="en-ID" sz="2800" dirty="0">
                <a:effectLst/>
                <a:latin typeface="Arial" panose="020B0604020202020204" pitchFamily="34" charset="0"/>
                <a:ea typeface="Calibri" panose="020F0502020204030204" pitchFamily="34" charset="0"/>
                <a:cs typeface="Arial" panose="020B0604020202020204" pitchFamily="34" charset="0"/>
              </a:rPr>
              <a:t> </a:t>
            </a:r>
            <a:r>
              <a:rPr lang="en-ID" sz="2800" dirty="0" err="1">
                <a:effectLst/>
                <a:latin typeface="Arial" panose="020B0604020202020204" pitchFamily="34" charset="0"/>
                <a:ea typeface="Calibri" panose="020F0502020204030204" pitchFamily="34" charset="0"/>
                <a:cs typeface="Arial" panose="020B0604020202020204" pitchFamily="34" charset="0"/>
              </a:rPr>
              <a:t>itu</a:t>
            </a:r>
            <a:r>
              <a:rPr lang="en-ID" sz="2800" dirty="0">
                <a:effectLst/>
                <a:latin typeface="Arial" panose="020B0604020202020204" pitchFamily="34" charset="0"/>
                <a:ea typeface="Calibri" panose="020F0502020204030204" pitchFamily="34" charset="0"/>
                <a:cs typeface="Arial" panose="020B0604020202020204" pitchFamily="34" charset="0"/>
              </a:rPr>
              <a:t>)</a:t>
            </a:r>
            <a:endParaRPr lang="en-ID" sz="2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2800" dirty="0">
                <a:effectLst/>
                <a:latin typeface="Arial" panose="020B0604020202020204" pitchFamily="34" charset="0"/>
                <a:ea typeface="Calibri" panose="020F0502020204030204" pitchFamily="34" charset="0"/>
                <a:cs typeface="Arial" panose="020B0604020202020204" pitchFamily="34" charset="0"/>
              </a:rPr>
              <a:t>10.  dan </a:t>
            </a:r>
            <a:r>
              <a:rPr lang="en-ID" sz="2800" dirty="0" err="1">
                <a:effectLst/>
                <a:latin typeface="Arial" panose="020B0604020202020204" pitchFamily="34" charset="0"/>
                <a:ea typeface="Calibri" panose="020F0502020204030204" pitchFamily="34" charset="0"/>
                <a:cs typeface="Arial" panose="020B0604020202020204" pitchFamily="34" charset="0"/>
              </a:rPr>
              <a:t>sungguh</a:t>
            </a:r>
            <a:r>
              <a:rPr lang="en-ID" sz="2800" dirty="0">
                <a:effectLst/>
                <a:latin typeface="Arial" panose="020B0604020202020204" pitchFamily="34" charset="0"/>
                <a:ea typeface="Calibri" panose="020F0502020204030204" pitchFamily="34" charset="0"/>
                <a:cs typeface="Arial" panose="020B0604020202020204" pitchFamily="34" charset="0"/>
              </a:rPr>
              <a:t> </a:t>
            </a:r>
            <a:r>
              <a:rPr lang="en-ID" sz="2800" dirty="0" err="1">
                <a:effectLst/>
                <a:latin typeface="Arial" panose="020B0604020202020204" pitchFamily="34" charset="0"/>
                <a:ea typeface="Calibri" panose="020F0502020204030204" pitchFamily="34" charset="0"/>
                <a:cs typeface="Arial" panose="020B0604020202020204" pitchFamily="34" charset="0"/>
              </a:rPr>
              <a:t>rugi</a:t>
            </a:r>
            <a:r>
              <a:rPr lang="en-ID" sz="2800" dirty="0">
                <a:effectLst/>
                <a:latin typeface="Arial" panose="020B0604020202020204" pitchFamily="34" charset="0"/>
                <a:ea typeface="Calibri" panose="020F0502020204030204" pitchFamily="34" charset="0"/>
                <a:cs typeface="Arial" panose="020B0604020202020204" pitchFamily="34" charset="0"/>
              </a:rPr>
              <a:t> orang yang </a:t>
            </a:r>
            <a:r>
              <a:rPr lang="en-ID" sz="2800" dirty="0" err="1">
                <a:effectLst/>
                <a:latin typeface="Arial" panose="020B0604020202020204" pitchFamily="34" charset="0"/>
                <a:ea typeface="Calibri" panose="020F0502020204030204" pitchFamily="34" charset="0"/>
                <a:cs typeface="Arial" panose="020B0604020202020204" pitchFamily="34" charset="0"/>
              </a:rPr>
              <a:t>mengotorinya</a:t>
            </a:r>
            <a:r>
              <a:rPr lang="en-ID" sz="2800" dirty="0">
                <a:effectLst/>
                <a:latin typeface="Arial" panose="020B0604020202020204" pitchFamily="34" charset="0"/>
                <a:ea typeface="Calibri" panose="020F0502020204030204" pitchFamily="34" charset="0"/>
                <a:cs typeface="Arial" panose="020B0604020202020204" pitchFamily="34" charset="0"/>
              </a:rPr>
              <a:t>.</a:t>
            </a:r>
            <a:endParaRPr lang="en-ID" sz="2800" dirty="0">
              <a:effectLst/>
              <a:latin typeface="Calibri" panose="020F0502020204030204" pitchFamily="34" charset="0"/>
              <a:ea typeface="Calibri" panose="020F0502020204030204" pitchFamily="34" charset="0"/>
              <a:cs typeface="Arial" panose="020B0604020202020204" pitchFamily="34" charset="0"/>
            </a:endParaRPr>
          </a:p>
          <a:p>
            <a:endParaRPr lang="en-ID" sz="3200" dirty="0"/>
          </a:p>
          <a:p>
            <a:endParaRPr lang="en-ID" sz="2800" dirty="0"/>
          </a:p>
        </p:txBody>
      </p:sp>
      <p:sp>
        <p:nvSpPr>
          <p:cNvPr id="4" name="Slide Number Placeholder 3">
            <a:extLst>
              <a:ext uri="{FF2B5EF4-FFF2-40B4-BE49-F238E27FC236}">
                <a16:creationId xmlns:a16="http://schemas.microsoft.com/office/drawing/2014/main" id="{1A2F1711-6095-970A-6E07-10B32032757B}"/>
              </a:ext>
            </a:extLst>
          </p:cNvPr>
          <p:cNvSpPr>
            <a:spLocks noGrp="1"/>
          </p:cNvSpPr>
          <p:nvPr>
            <p:ph type="sldNum" sz="quarter" idx="4"/>
          </p:nvPr>
        </p:nvSpPr>
        <p:spPr/>
        <p:txBody>
          <a:bodyPr/>
          <a:lstStyle/>
          <a:p>
            <a:fld id="{58FB4751-880F-D840-AAA9-3A15815CC996}" type="slidenum">
              <a:rPr lang="en-US" smtClean="0"/>
              <a:pPr/>
              <a:t>16</a:t>
            </a:fld>
            <a:endParaRPr lang="en-US" dirty="0"/>
          </a:p>
        </p:txBody>
      </p:sp>
    </p:spTree>
    <p:extLst>
      <p:ext uri="{BB962C8B-B14F-4D97-AF65-F5344CB8AC3E}">
        <p14:creationId xmlns:p14="http://schemas.microsoft.com/office/powerpoint/2010/main" val="9937358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6FAAB-CB92-3FD0-229D-212551EAC979}"/>
              </a:ext>
            </a:extLst>
          </p:cNvPr>
          <p:cNvSpPr>
            <a:spLocks noGrp="1"/>
          </p:cNvSpPr>
          <p:nvPr>
            <p:ph type="title"/>
          </p:nvPr>
        </p:nvSpPr>
        <p:spPr>
          <a:xfrm>
            <a:off x="657225" y="914400"/>
            <a:ext cx="10696575" cy="914400"/>
          </a:xfrm>
          <a:ln>
            <a:solidFill>
              <a:schemeClr val="accent4">
                <a:lumMod val="75000"/>
              </a:schemeClr>
            </a:solidFill>
          </a:ln>
        </p:spPr>
        <p:txBody>
          <a:bodyPr/>
          <a:lstStyle/>
          <a:p>
            <a:r>
              <a:rPr lang="en-US" dirty="0" err="1"/>
              <a:t>Thaharah</a:t>
            </a:r>
            <a:r>
              <a:rPr lang="en-US" dirty="0"/>
              <a:t> </a:t>
            </a:r>
            <a:r>
              <a:rPr lang="en-US" dirty="0" err="1"/>
              <a:t>Menurut</a:t>
            </a:r>
            <a:r>
              <a:rPr lang="en-US" dirty="0"/>
              <a:t> </a:t>
            </a:r>
            <a:r>
              <a:rPr lang="en-US" dirty="0" err="1"/>
              <a:t>Istilah</a:t>
            </a:r>
            <a:endParaRPr lang="en-ID" dirty="0"/>
          </a:p>
        </p:txBody>
      </p:sp>
      <p:sp>
        <p:nvSpPr>
          <p:cNvPr id="3" name="Content Placeholder 2">
            <a:extLst>
              <a:ext uri="{FF2B5EF4-FFF2-40B4-BE49-F238E27FC236}">
                <a16:creationId xmlns:a16="http://schemas.microsoft.com/office/drawing/2014/main" id="{EB29A198-11CD-28B4-ADF9-017F5F252FB4}"/>
              </a:ext>
            </a:extLst>
          </p:cNvPr>
          <p:cNvSpPr>
            <a:spLocks noGrp="1"/>
          </p:cNvSpPr>
          <p:nvPr>
            <p:ph sz="quarter" idx="10"/>
          </p:nvPr>
        </p:nvSpPr>
        <p:spPr>
          <a:xfrm>
            <a:off x="657225" y="1981201"/>
            <a:ext cx="10696575" cy="4301066"/>
          </a:xfrm>
          <a:ln>
            <a:solidFill>
              <a:schemeClr val="accent4">
                <a:lumMod val="75000"/>
              </a:schemeClr>
            </a:solidFill>
          </a:ln>
        </p:spPr>
        <p:txBody>
          <a:bodyPr>
            <a:normAutofit/>
          </a:bodyPr>
          <a:lstStyle/>
          <a:p>
            <a:pPr marL="0" indent="0">
              <a:buNone/>
            </a:pPr>
            <a:r>
              <a:rPr lang="en-US" sz="4400" dirty="0" err="1">
                <a:solidFill>
                  <a:schemeClr val="bg2">
                    <a:lumMod val="50000"/>
                  </a:schemeClr>
                </a:solidFill>
              </a:rPr>
              <a:t>Mensucikan</a:t>
            </a:r>
            <a:r>
              <a:rPr lang="en-US" sz="4400" dirty="0">
                <a:solidFill>
                  <a:schemeClr val="bg2">
                    <a:lumMod val="50000"/>
                  </a:schemeClr>
                </a:solidFill>
              </a:rPr>
              <a:t> </a:t>
            </a:r>
            <a:r>
              <a:rPr lang="en-US" sz="4400" dirty="0" err="1">
                <a:solidFill>
                  <a:schemeClr val="bg2">
                    <a:lumMod val="50000"/>
                  </a:schemeClr>
                </a:solidFill>
              </a:rPr>
              <a:t>diri</a:t>
            </a:r>
            <a:r>
              <a:rPr lang="en-US" sz="4400" dirty="0">
                <a:solidFill>
                  <a:schemeClr val="bg2">
                    <a:lumMod val="50000"/>
                  </a:schemeClr>
                </a:solidFill>
              </a:rPr>
              <a:t> </a:t>
            </a:r>
            <a:r>
              <a:rPr lang="en-US" sz="4400" dirty="0" err="1">
                <a:solidFill>
                  <a:schemeClr val="bg2">
                    <a:lumMod val="50000"/>
                  </a:schemeClr>
                </a:solidFill>
              </a:rPr>
              <a:t>dari</a:t>
            </a:r>
            <a:r>
              <a:rPr lang="en-US" sz="4400" dirty="0">
                <a:solidFill>
                  <a:schemeClr val="bg2">
                    <a:lumMod val="50000"/>
                  </a:schemeClr>
                </a:solidFill>
              </a:rPr>
              <a:t> </a:t>
            </a:r>
            <a:r>
              <a:rPr lang="en-US" sz="4400" dirty="0" err="1">
                <a:solidFill>
                  <a:schemeClr val="bg2">
                    <a:lumMod val="50000"/>
                  </a:schemeClr>
                </a:solidFill>
              </a:rPr>
              <a:t>najis</a:t>
            </a:r>
            <a:r>
              <a:rPr lang="en-US" sz="4400" dirty="0">
                <a:solidFill>
                  <a:schemeClr val="bg2">
                    <a:lumMod val="50000"/>
                  </a:schemeClr>
                </a:solidFill>
              </a:rPr>
              <a:t> dan </a:t>
            </a:r>
            <a:r>
              <a:rPr lang="en-US" sz="4400" dirty="0" err="1">
                <a:solidFill>
                  <a:schemeClr val="bg2">
                    <a:lumMod val="50000"/>
                  </a:schemeClr>
                </a:solidFill>
              </a:rPr>
              <a:t>hadats</a:t>
            </a:r>
            <a:r>
              <a:rPr lang="en-US" sz="4400" dirty="0">
                <a:solidFill>
                  <a:schemeClr val="bg2">
                    <a:lumMod val="50000"/>
                  </a:schemeClr>
                </a:solidFill>
              </a:rPr>
              <a:t> yang </a:t>
            </a:r>
            <a:r>
              <a:rPr lang="en-US" sz="4400" dirty="0" err="1">
                <a:solidFill>
                  <a:schemeClr val="bg2">
                    <a:lumMod val="50000"/>
                  </a:schemeClr>
                </a:solidFill>
              </a:rPr>
              <a:t>menghalangi</a:t>
            </a:r>
            <a:r>
              <a:rPr lang="en-US" sz="4400" dirty="0">
                <a:solidFill>
                  <a:schemeClr val="bg2">
                    <a:lumMod val="50000"/>
                  </a:schemeClr>
                </a:solidFill>
              </a:rPr>
              <a:t> </a:t>
            </a:r>
            <a:r>
              <a:rPr lang="en-US" sz="4400" dirty="0" err="1">
                <a:solidFill>
                  <a:schemeClr val="bg2">
                    <a:lumMod val="50000"/>
                  </a:schemeClr>
                </a:solidFill>
              </a:rPr>
              <a:t>shalat</a:t>
            </a:r>
            <a:r>
              <a:rPr lang="en-US" sz="4400" dirty="0">
                <a:solidFill>
                  <a:schemeClr val="bg2">
                    <a:lumMod val="50000"/>
                  </a:schemeClr>
                </a:solidFill>
              </a:rPr>
              <a:t> dan ibadah-ibadah </a:t>
            </a:r>
            <a:r>
              <a:rPr lang="en-US" sz="4400" dirty="0" err="1">
                <a:solidFill>
                  <a:schemeClr val="bg2">
                    <a:lumMod val="50000"/>
                  </a:schemeClr>
                </a:solidFill>
              </a:rPr>
              <a:t>sejenisnya</a:t>
            </a:r>
            <a:r>
              <a:rPr lang="en-US" sz="4400" dirty="0">
                <a:solidFill>
                  <a:schemeClr val="bg2">
                    <a:lumMod val="50000"/>
                  </a:schemeClr>
                </a:solidFill>
              </a:rPr>
              <a:t> </a:t>
            </a:r>
            <a:r>
              <a:rPr lang="en-US" sz="4400" dirty="0" err="1">
                <a:solidFill>
                  <a:schemeClr val="bg2">
                    <a:lumMod val="50000"/>
                  </a:schemeClr>
                </a:solidFill>
              </a:rPr>
              <a:t>dengan</a:t>
            </a:r>
            <a:r>
              <a:rPr lang="en-US" sz="4400" dirty="0">
                <a:solidFill>
                  <a:schemeClr val="bg2">
                    <a:lumMod val="50000"/>
                  </a:schemeClr>
                </a:solidFill>
              </a:rPr>
              <a:t> air  </a:t>
            </a:r>
            <a:r>
              <a:rPr lang="en-US" sz="4400" dirty="0" err="1">
                <a:solidFill>
                  <a:schemeClr val="bg2">
                    <a:lumMod val="50000"/>
                  </a:schemeClr>
                </a:solidFill>
              </a:rPr>
              <a:t>atau</a:t>
            </a:r>
            <a:r>
              <a:rPr lang="en-US" sz="4400" dirty="0">
                <a:solidFill>
                  <a:schemeClr val="bg2">
                    <a:lumMod val="50000"/>
                  </a:schemeClr>
                </a:solidFill>
              </a:rPr>
              <a:t> </a:t>
            </a:r>
            <a:r>
              <a:rPr lang="en-US" sz="4400" dirty="0" err="1">
                <a:solidFill>
                  <a:schemeClr val="bg2">
                    <a:lumMod val="50000"/>
                  </a:schemeClr>
                </a:solidFill>
              </a:rPr>
              <a:t>tanah</a:t>
            </a:r>
            <a:r>
              <a:rPr lang="en-US" sz="4400" dirty="0">
                <a:solidFill>
                  <a:schemeClr val="bg2">
                    <a:lumMod val="50000"/>
                  </a:schemeClr>
                </a:solidFill>
              </a:rPr>
              <a:t> </a:t>
            </a:r>
            <a:r>
              <a:rPr lang="en-US" sz="4400" dirty="0" err="1">
                <a:solidFill>
                  <a:schemeClr val="bg2">
                    <a:lumMod val="50000"/>
                  </a:schemeClr>
                </a:solidFill>
              </a:rPr>
              <a:t>atau</a:t>
            </a:r>
            <a:r>
              <a:rPr lang="en-US" sz="4400" dirty="0">
                <a:solidFill>
                  <a:schemeClr val="bg2">
                    <a:lumMod val="50000"/>
                  </a:schemeClr>
                </a:solidFill>
              </a:rPr>
              <a:t> batu. </a:t>
            </a:r>
          </a:p>
          <a:p>
            <a:pPr algn="ctr"/>
            <a:r>
              <a:rPr lang="en-US" sz="4000" dirty="0"/>
              <a:t>QS.Al-Maidah;5:6</a:t>
            </a:r>
          </a:p>
          <a:p>
            <a:pPr algn="ctr"/>
            <a:r>
              <a:rPr lang="en-US" sz="4000" dirty="0"/>
              <a:t>QS. Muddatstsir;74:3-4.</a:t>
            </a:r>
          </a:p>
          <a:p>
            <a:endParaRPr lang="en-ID" sz="4000" dirty="0"/>
          </a:p>
        </p:txBody>
      </p:sp>
      <p:sp>
        <p:nvSpPr>
          <p:cNvPr id="4" name="Slide Number Placeholder 3">
            <a:extLst>
              <a:ext uri="{FF2B5EF4-FFF2-40B4-BE49-F238E27FC236}">
                <a16:creationId xmlns:a16="http://schemas.microsoft.com/office/drawing/2014/main" id="{0D6E1E9A-053C-2E19-6863-FABDD03BB618}"/>
              </a:ext>
            </a:extLst>
          </p:cNvPr>
          <p:cNvSpPr>
            <a:spLocks noGrp="1"/>
          </p:cNvSpPr>
          <p:nvPr>
            <p:ph type="sldNum" sz="quarter" idx="4"/>
          </p:nvPr>
        </p:nvSpPr>
        <p:spPr/>
        <p:txBody>
          <a:bodyPr/>
          <a:lstStyle/>
          <a:p>
            <a:fld id="{58FB4751-880F-D840-AAA9-3A15815CC996}" type="slidenum">
              <a:rPr lang="en-US" smtClean="0"/>
              <a:pPr/>
              <a:t>17</a:t>
            </a:fld>
            <a:endParaRPr lang="en-US" dirty="0"/>
          </a:p>
        </p:txBody>
      </p:sp>
    </p:spTree>
    <p:extLst>
      <p:ext uri="{BB962C8B-B14F-4D97-AF65-F5344CB8AC3E}">
        <p14:creationId xmlns:p14="http://schemas.microsoft.com/office/powerpoint/2010/main" val="12921880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096B6-01A8-3A25-EBD5-13BCF6DAE292}"/>
              </a:ext>
            </a:extLst>
          </p:cNvPr>
          <p:cNvSpPr>
            <a:spLocks noGrp="1"/>
          </p:cNvSpPr>
          <p:nvPr>
            <p:ph type="title"/>
          </p:nvPr>
        </p:nvSpPr>
        <p:spPr>
          <a:xfrm>
            <a:off x="914400" y="914400"/>
            <a:ext cx="10786532" cy="914400"/>
          </a:xfrm>
          <a:ln>
            <a:solidFill>
              <a:schemeClr val="accent4">
                <a:lumMod val="75000"/>
              </a:schemeClr>
            </a:solidFill>
          </a:ln>
        </p:spPr>
        <p:txBody>
          <a:bodyPr/>
          <a:lstStyle/>
          <a:p>
            <a:r>
              <a:rPr lang="en-US" sz="4000" dirty="0"/>
              <a:t>QS.Al-Maidah;5:6</a:t>
            </a:r>
            <a:endParaRPr lang="en-ID" sz="4000" dirty="0"/>
          </a:p>
        </p:txBody>
      </p:sp>
      <p:sp>
        <p:nvSpPr>
          <p:cNvPr id="3" name="Content Placeholder 2">
            <a:extLst>
              <a:ext uri="{FF2B5EF4-FFF2-40B4-BE49-F238E27FC236}">
                <a16:creationId xmlns:a16="http://schemas.microsoft.com/office/drawing/2014/main" id="{626FAD4C-229A-FA49-75F5-9D92D54D2F80}"/>
              </a:ext>
            </a:extLst>
          </p:cNvPr>
          <p:cNvSpPr>
            <a:spLocks noGrp="1"/>
          </p:cNvSpPr>
          <p:nvPr>
            <p:ph sz="quarter" idx="10"/>
          </p:nvPr>
        </p:nvSpPr>
        <p:spPr>
          <a:xfrm>
            <a:off x="914400" y="1924051"/>
            <a:ext cx="10786533" cy="4663016"/>
          </a:xfrm>
          <a:ln>
            <a:solidFill>
              <a:schemeClr val="accent5">
                <a:lumMod val="75000"/>
              </a:schemeClr>
            </a:solidFill>
          </a:ln>
        </p:spPr>
        <p:txBody>
          <a:bodyPr>
            <a:normAutofit/>
          </a:bodyPr>
          <a:lstStyle/>
          <a:p>
            <a:pPr algn="r"/>
            <a:r>
              <a:rPr lang="ar-SA" sz="4400" dirty="0">
                <a:effectLst/>
                <a:latin typeface="Arial" panose="020B0604020202020204" pitchFamily="34" charset="0"/>
                <a:ea typeface="Calibri" panose="020F0502020204030204" pitchFamily="34" charset="0"/>
              </a:rPr>
              <a:t>يٰٓاَيُّهَا الَّذِيْنَ اٰمَنُوْٓا اِذَا قُمْتُمْ اِلَى الصَّلٰوةِ فَاغْسِلُوْا وُجُوْهَكُمْ وَاَيْدِيَكُمْ اِلَى الْمَرَافِقِ وَامْسَحُوْا بِرُءُوْسِكُمْ وَاَرْجُلَكُمْ اِلَى الْكَعْبَيْنِۗ وَاِنْ كُنْتُمْ جُنُبًا فَاطَّهَّرُوْاۗ وَاِنْ كُنْتُمْ مَّرْضٰٓى اَوْ عَلٰى سَفَرٍ اَوْ جَاۤءَ اَحَدٌ مِّنْكُمْ مِّنَ الْغَاۤىِٕطِ اَوْ لٰمَسْتُمُ النِّسَاۤءَ فَلَمْ تَجِدُوْا مَاۤءً فَتَيَمَّمُوْا صَعِيْدًا طَيِّبًا فَامْسَحُوْا بِوُجُوْهِكُمْ وَاَيْدِيْكُمْ مِّنْهُ ۗمَا يُرِيْدُ اللّٰهُ لِيَجْعَلَ عَلَيْكُمْ مِّنْ حَرَجٍ وَّلٰكِنْ يُّرِيْدُ لِيُطَهِّرَكُمْ وَلِيُتِمَّ نِعْمَتَهٗ عَلَيْكُمْ لَعَلَّكُمْ تَشْكُرُوْنَ </a:t>
            </a:r>
            <a:endParaRPr lang="en-ID" sz="4400" dirty="0">
              <a:effectLst/>
              <a:latin typeface="Calibri" panose="020F0502020204030204" pitchFamily="34" charset="0"/>
              <a:ea typeface="Calibri" panose="020F0502020204030204" pitchFamily="34" charset="0"/>
            </a:endParaRPr>
          </a:p>
          <a:p>
            <a:pPr algn="r"/>
            <a:endParaRPr lang="en-ID" sz="4800" dirty="0"/>
          </a:p>
          <a:p>
            <a:pPr algn="r"/>
            <a:endParaRPr lang="en-ID" sz="4400" dirty="0"/>
          </a:p>
        </p:txBody>
      </p:sp>
      <p:sp>
        <p:nvSpPr>
          <p:cNvPr id="4" name="Slide Number Placeholder 3">
            <a:extLst>
              <a:ext uri="{FF2B5EF4-FFF2-40B4-BE49-F238E27FC236}">
                <a16:creationId xmlns:a16="http://schemas.microsoft.com/office/drawing/2014/main" id="{B18C4710-8B1D-4C9C-8AB5-43BC4B5C8667}"/>
              </a:ext>
            </a:extLst>
          </p:cNvPr>
          <p:cNvSpPr>
            <a:spLocks noGrp="1"/>
          </p:cNvSpPr>
          <p:nvPr>
            <p:ph type="sldNum" sz="quarter" idx="4"/>
          </p:nvPr>
        </p:nvSpPr>
        <p:spPr/>
        <p:txBody>
          <a:bodyPr/>
          <a:lstStyle/>
          <a:p>
            <a:fld id="{58FB4751-880F-D840-AAA9-3A15815CC996}" type="slidenum">
              <a:rPr lang="en-US" smtClean="0"/>
              <a:pPr/>
              <a:t>18</a:t>
            </a:fld>
            <a:endParaRPr lang="en-US" dirty="0"/>
          </a:p>
        </p:txBody>
      </p:sp>
    </p:spTree>
    <p:extLst>
      <p:ext uri="{BB962C8B-B14F-4D97-AF65-F5344CB8AC3E}">
        <p14:creationId xmlns:p14="http://schemas.microsoft.com/office/powerpoint/2010/main" val="23913537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B7C1E8-7709-8AC4-0517-B8CACAE39242}"/>
              </a:ext>
            </a:extLst>
          </p:cNvPr>
          <p:cNvSpPr>
            <a:spLocks noGrp="1"/>
          </p:cNvSpPr>
          <p:nvPr>
            <p:ph type="sldNum" sz="quarter" idx="4"/>
          </p:nvPr>
        </p:nvSpPr>
        <p:spPr/>
        <p:txBody>
          <a:bodyPr/>
          <a:lstStyle/>
          <a:p>
            <a:fld id="{58FB4751-880F-D840-AAA9-3A15815CC996}" type="slidenum">
              <a:rPr lang="en-US" smtClean="0"/>
              <a:pPr/>
              <a:t>19</a:t>
            </a:fld>
            <a:endParaRPr lang="en-US" dirty="0"/>
          </a:p>
        </p:txBody>
      </p:sp>
      <p:sp>
        <p:nvSpPr>
          <p:cNvPr id="8" name="TextBox 7">
            <a:extLst>
              <a:ext uri="{FF2B5EF4-FFF2-40B4-BE49-F238E27FC236}">
                <a16:creationId xmlns:a16="http://schemas.microsoft.com/office/drawing/2014/main" id="{04AF7190-BB7E-7EFF-3675-67E67FC8FBA3}"/>
              </a:ext>
            </a:extLst>
          </p:cNvPr>
          <p:cNvSpPr txBox="1"/>
          <p:nvPr/>
        </p:nvSpPr>
        <p:spPr>
          <a:xfrm>
            <a:off x="440267" y="558800"/>
            <a:ext cx="11142133" cy="6001643"/>
          </a:xfrm>
          <a:prstGeom prst="rect">
            <a:avLst/>
          </a:prstGeom>
          <a:noFill/>
          <a:ln>
            <a:solidFill>
              <a:schemeClr val="accent4">
                <a:lumMod val="75000"/>
              </a:schemeClr>
            </a:solidFill>
          </a:ln>
        </p:spPr>
        <p:txBody>
          <a:bodyPr wrap="square">
            <a:spAutoFit/>
          </a:bodyPr>
          <a:lstStyle/>
          <a:p>
            <a:pPr algn="just"/>
            <a:r>
              <a:rPr lang="en-ID" sz="3200" dirty="0" err="1">
                <a:effectLst/>
                <a:latin typeface="Arial" panose="020B0604020202020204" pitchFamily="34" charset="0"/>
                <a:ea typeface="Calibri" panose="020F0502020204030204" pitchFamily="34" charset="0"/>
              </a:rPr>
              <a:t>Wahai</a:t>
            </a:r>
            <a:r>
              <a:rPr lang="en-ID" sz="3200" dirty="0">
                <a:effectLst/>
                <a:latin typeface="Arial" panose="020B0604020202020204" pitchFamily="34" charset="0"/>
                <a:ea typeface="Calibri" panose="020F0502020204030204" pitchFamily="34" charset="0"/>
              </a:rPr>
              <a:t> orang-orang yang </a:t>
            </a:r>
            <a:r>
              <a:rPr lang="en-ID" sz="3200" dirty="0" err="1">
                <a:effectLst/>
                <a:latin typeface="Arial" panose="020B0604020202020204" pitchFamily="34" charset="0"/>
                <a:ea typeface="Calibri" panose="020F0502020204030204" pitchFamily="34" charset="0"/>
              </a:rPr>
              <a:t>beriman</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apabila</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kamu</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berdiri</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hendak</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melaksanakan</a:t>
            </a:r>
            <a:r>
              <a:rPr lang="en-ID" sz="3200" dirty="0">
                <a:effectLst/>
                <a:latin typeface="Arial" panose="020B0604020202020204" pitchFamily="34" charset="0"/>
                <a:ea typeface="Calibri" panose="020F0502020204030204" pitchFamily="34" charset="0"/>
              </a:rPr>
              <a:t> salat, </a:t>
            </a:r>
            <a:r>
              <a:rPr lang="en-ID" sz="3200" dirty="0" err="1">
                <a:effectLst/>
                <a:latin typeface="Arial" panose="020B0604020202020204" pitchFamily="34" charset="0"/>
                <a:ea typeface="Calibri" panose="020F0502020204030204" pitchFamily="34" charset="0"/>
              </a:rPr>
              <a:t>maka</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basuhlah</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wajahmu</a:t>
            </a:r>
            <a:r>
              <a:rPr lang="en-ID" sz="3200" dirty="0">
                <a:effectLst/>
                <a:latin typeface="Arial" panose="020B0604020202020204" pitchFamily="34" charset="0"/>
                <a:ea typeface="Calibri" panose="020F0502020204030204" pitchFamily="34" charset="0"/>
              </a:rPr>
              <a:t> dan </a:t>
            </a:r>
            <a:r>
              <a:rPr lang="en-ID" sz="3200" dirty="0" err="1">
                <a:effectLst/>
                <a:latin typeface="Arial" panose="020B0604020202020204" pitchFamily="34" charset="0"/>
                <a:ea typeface="Calibri" panose="020F0502020204030204" pitchFamily="34" charset="0"/>
              </a:rPr>
              <a:t>tanganmu</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sampai</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ke</a:t>
            </a:r>
            <a:r>
              <a:rPr lang="en-ID" sz="3200" dirty="0">
                <a:effectLst/>
                <a:latin typeface="Arial" panose="020B0604020202020204" pitchFamily="34" charset="0"/>
                <a:ea typeface="Calibri" panose="020F0502020204030204" pitchFamily="34" charset="0"/>
              </a:rPr>
              <a:t> siku </a:t>
            </a:r>
            <a:r>
              <a:rPr lang="en-ID" sz="3200" dirty="0" err="1">
                <a:effectLst/>
                <a:latin typeface="Arial" panose="020B0604020202020204" pitchFamily="34" charset="0"/>
                <a:ea typeface="Calibri" panose="020F0502020204030204" pitchFamily="34" charset="0"/>
              </a:rPr>
              <a:t>serta</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usaplah</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kepalamu</a:t>
            </a:r>
            <a:r>
              <a:rPr lang="en-ID" sz="3200" dirty="0">
                <a:effectLst/>
                <a:latin typeface="Arial" panose="020B0604020202020204" pitchFamily="34" charset="0"/>
                <a:ea typeface="Calibri" panose="020F0502020204030204" pitchFamily="34" charset="0"/>
              </a:rPr>
              <a:t> dan (</a:t>
            </a:r>
            <a:r>
              <a:rPr lang="en-ID" sz="3200" dirty="0" err="1">
                <a:effectLst/>
                <a:latin typeface="Arial" panose="020B0604020202020204" pitchFamily="34" charset="0"/>
                <a:ea typeface="Calibri" panose="020F0502020204030204" pitchFamily="34" charset="0"/>
              </a:rPr>
              <a:t>basuh</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kedua</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kakimu</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sampai</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kedua</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mata</a:t>
            </a:r>
            <a:r>
              <a:rPr lang="en-ID" sz="3200" dirty="0">
                <a:effectLst/>
                <a:latin typeface="Arial" panose="020B0604020202020204" pitchFamily="34" charset="0"/>
                <a:ea typeface="Calibri" panose="020F0502020204030204" pitchFamily="34" charset="0"/>
              </a:rPr>
              <a:t> kaki. Jika </a:t>
            </a:r>
            <a:r>
              <a:rPr lang="en-ID" sz="3200" dirty="0" err="1">
                <a:effectLst/>
                <a:latin typeface="Arial" panose="020B0604020202020204" pitchFamily="34" charset="0"/>
                <a:ea typeface="Calibri" panose="020F0502020204030204" pitchFamily="34" charset="0"/>
              </a:rPr>
              <a:t>kamu</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dalam</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keadaan</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junub</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mandilah</a:t>
            </a:r>
            <a:r>
              <a:rPr lang="en-ID" sz="3200" dirty="0">
                <a:effectLst/>
                <a:latin typeface="Arial" panose="020B0604020202020204" pitchFamily="34" charset="0"/>
                <a:ea typeface="Calibri" panose="020F0502020204030204" pitchFamily="34" charset="0"/>
              </a:rPr>
              <a:t>. Jika </a:t>
            </a:r>
            <a:r>
              <a:rPr lang="en-ID" sz="3200" dirty="0" err="1">
                <a:effectLst/>
                <a:latin typeface="Arial" panose="020B0604020202020204" pitchFamily="34" charset="0"/>
                <a:ea typeface="Calibri" panose="020F0502020204030204" pitchFamily="34" charset="0"/>
              </a:rPr>
              <a:t>kamu</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sakit</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dalam</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perjalanan</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kembali</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dari</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tempat</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buang</a:t>
            </a:r>
            <a:r>
              <a:rPr lang="en-ID" sz="3200" dirty="0">
                <a:effectLst/>
                <a:latin typeface="Arial" panose="020B0604020202020204" pitchFamily="34" charset="0"/>
                <a:ea typeface="Calibri" panose="020F0502020204030204" pitchFamily="34" charset="0"/>
              </a:rPr>
              <a:t> air, </a:t>
            </a:r>
            <a:r>
              <a:rPr lang="en-ID" sz="3200" dirty="0" err="1">
                <a:effectLst/>
                <a:latin typeface="Arial" panose="020B0604020202020204" pitchFamily="34" charset="0"/>
                <a:ea typeface="Calibri" panose="020F0502020204030204" pitchFamily="34" charset="0"/>
              </a:rPr>
              <a:t>atau</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menyentuh</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perempuan</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lalu</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tidak</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memperoleh</a:t>
            </a:r>
            <a:r>
              <a:rPr lang="en-ID" sz="3200" dirty="0">
                <a:effectLst/>
                <a:latin typeface="Arial" panose="020B0604020202020204" pitchFamily="34" charset="0"/>
                <a:ea typeface="Calibri" panose="020F0502020204030204" pitchFamily="34" charset="0"/>
              </a:rPr>
              <a:t> air, </a:t>
            </a:r>
            <a:r>
              <a:rPr lang="en-ID" sz="3200" dirty="0" err="1">
                <a:effectLst/>
                <a:latin typeface="Arial" panose="020B0604020202020204" pitchFamily="34" charset="0"/>
                <a:ea typeface="Calibri" panose="020F0502020204030204" pitchFamily="34" charset="0"/>
              </a:rPr>
              <a:t>bertayamumlah</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dengan</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debu</a:t>
            </a:r>
            <a:r>
              <a:rPr lang="en-ID" sz="3200" dirty="0">
                <a:effectLst/>
                <a:latin typeface="Arial" panose="020B0604020202020204" pitchFamily="34" charset="0"/>
                <a:ea typeface="Calibri" panose="020F0502020204030204" pitchFamily="34" charset="0"/>
              </a:rPr>
              <a:t> yang </a:t>
            </a:r>
            <a:r>
              <a:rPr lang="en-ID" sz="3200" dirty="0" err="1">
                <a:effectLst/>
                <a:latin typeface="Arial" panose="020B0604020202020204" pitchFamily="34" charset="0"/>
                <a:ea typeface="Calibri" panose="020F0502020204030204" pitchFamily="34" charset="0"/>
              </a:rPr>
              <a:t>baik</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suci</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usaplah</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wajahmu</a:t>
            </a:r>
            <a:r>
              <a:rPr lang="en-ID" sz="3200" dirty="0">
                <a:effectLst/>
                <a:latin typeface="Arial" panose="020B0604020202020204" pitchFamily="34" charset="0"/>
                <a:ea typeface="Calibri" panose="020F0502020204030204" pitchFamily="34" charset="0"/>
              </a:rPr>
              <a:t> dan </a:t>
            </a:r>
            <a:r>
              <a:rPr lang="en-ID" sz="3200" dirty="0" err="1">
                <a:effectLst/>
                <a:latin typeface="Arial" panose="020B0604020202020204" pitchFamily="34" charset="0"/>
                <a:ea typeface="Calibri" panose="020F0502020204030204" pitchFamily="34" charset="0"/>
              </a:rPr>
              <a:t>tanganmu</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dengan</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debu</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itu</a:t>
            </a:r>
            <a:r>
              <a:rPr lang="en-ID" sz="3200" dirty="0">
                <a:effectLst/>
                <a:latin typeface="Arial" panose="020B0604020202020204" pitchFamily="34" charset="0"/>
                <a:ea typeface="Calibri" panose="020F0502020204030204" pitchFamily="34" charset="0"/>
              </a:rPr>
              <a:t>. Allah </a:t>
            </a:r>
            <a:r>
              <a:rPr lang="en-ID" sz="3200" dirty="0" err="1">
                <a:effectLst/>
                <a:latin typeface="Arial" panose="020B0604020202020204" pitchFamily="34" charset="0"/>
                <a:ea typeface="Calibri" panose="020F0502020204030204" pitchFamily="34" charset="0"/>
              </a:rPr>
              <a:t>tidak</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ingin</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menjadikan</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bagimu</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sedikit</a:t>
            </a:r>
            <a:r>
              <a:rPr lang="en-ID" sz="3200" dirty="0">
                <a:effectLst/>
                <a:latin typeface="Arial" panose="020B0604020202020204" pitchFamily="34" charset="0"/>
                <a:ea typeface="Calibri" panose="020F0502020204030204" pitchFamily="34" charset="0"/>
              </a:rPr>
              <a:t> pun </a:t>
            </a:r>
            <a:r>
              <a:rPr lang="en-ID" sz="3200" dirty="0" err="1">
                <a:effectLst/>
                <a:latin typeface="Arial" panose="020B0604020202020204" pitchFamily="34" charset="0"/>
                <a:ea typeface="Calibri" panose="020F0502020204030204" pitchFamily="34" charset="0"/>
              </a:rPr>
              <a:t>kesulitan</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tetapi</a:t>
            </a:r>
            <a:r>
              <a:rPr lang="en-ID" sz="3200" dirty="0">
                <a:effectLst/>
                <a:latin typeface="Arial" panose="020B0604020202020204" pitchFamily="34" charset="0"/>
                <a:ea typeface="Calibri" panose="020F0502020204030204" pitchFamily="34" charset="0"/>
              </a:rPr>
              <a:t> Dia </a:t>
            </a:r>
            <a:r>
              <a:rPr lang="en-ID" sz="3200" dirty="0" err="1">
                <a:effectLst/>
                <a:latin typeface="Arial" panose="020B0604020202020204" pitchFamily="34" charset="0"/>
                <a:ea typeface="Calibri" panose="020F0502020204030204" pitchFamily="34" charset="0"/>
              </a:rPr>
              <a:t>hendak</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membersihkan</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kamu</a:t>
            </a:r>
            <a:r>
              <a:rPr lang="en-ID" sz="3200" dirty="0">
                <a:effectLst/>
                <a:latin typeface="Arial" panose="020B0604020202020204" pitchFamily="34" charset="0"/>
                <a:ea typeface="Calibri" panose="020F0502020204030204" pitchFamily="34" charset="0"/>
              </a:rPr>
              <a:t> dan </a:t>
            </a:r>
            <a:r>
              <a:rPr lang="en-ID" sz="3200" dirty="0" err="1">
                <a:effectLst/>
                <a:latin typeface="Arial" panose="020B0604020202020204" pitchFamily="34" charset="0"/>
                <a:ea typeface="Calibri" panose="020F0502020204030204" pitchFamily="34" charset="0"/>
              </a:rPr>
              <a:t>menyempurnakan</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nikmat</a:t>
            </a:r>
            <a:r>
              <a:rPr lang="en-ID" sz="3200" dirty="0">
                <a:effectLst/>
                <a:latin typeface="Arial" panose="020B0604020202020204" pitchFamily="34" charset="0"/>
                <a:ea typeface="Calibri" panose="020F0502020204030204" pitchFamily="34" charset="0"/>
              </a:rPr>
              <a:t>-Nya </a:t>
            </a:r>
            <a:r>
              <a:rPr lang="en-ID" sz="3200" dirty="0" err="1">
                <a:effectLst/>
                <a:latin typeface="Arial" panose="020B0604020202020204" pitchFamily="34" charset="0"/>
                <a:ea typeface="Calibri" panose="020F0502020204030204" pitchFamily="34" charset="0"/>
              </a:rPr>
              <a:t>bagimu</a:t>
            </a:r>
            <a:r>
              <a:rPr lang="en-ID" sz="3200" dirty="0">
                <a:effectLst/>
                <a:latin typeface="Arial" panose="020B0604020202020204" pitchFamily="34" charset="0"/>
                <a:ea typeface="Calibri" panose="020F0502020204030204" pitchFamily="34" charset="0"/>
              </a:rPr>
              <a:t> agar </a:t>
            </a:r>
            <a:r>
              <a:rPr lang="en-ID" sz="3200" dirty="0" err="1">
                <a:effectLst/>
                <a:latin typeface="Arial" panose="020B0604020202020204" pitchFamily="34" charset="0"/>
                <a:ea typeface="Calibri" panose="020F0502020204030204" pitchFamily="34" charset="0"/>
              </a:rPr>
              <a:t>kamu</a:t>
            </a:r>
            <a:r>
              <a:rPr lang="en-ID" sz="3200" dirty="0">
                <a:effectLst/>
                <a:latin typeface="Arial" panose="020B0604020202020204" pitchFamily="34" charset="0"/>
                <a:ea typeface="Calibri" panose="020F0502020204030204" pitchFamily="34" charset="0"/>
              </a:rPr>
              <a:t> </a:t>
            </a:r>
            <a:r>
              <a:rPr lang="en-ID" sz="3200" dirty="0" err="1">
                <a:effectLst/>
                <a:latin typeface="Arial" panose="020B0604020202020204" pitchFamily="34" charset="0"/>
                <a:ea typeface="Calibri" panose="020F0502020204030204" pitchFamily="34" charset="0"/>
              </a:rPr>
              <a:t>bersyukur</a:t>
            </a:r>
            <a:r>
              <a:rPr lang="en-ID" sz="3200" dirty="0">
                <a:effectLst/>
                <a:latin typeface="Arial" panose="020B0604020202020204" pitchFamily="34" charset="0"/>
                <a:ea typeface="Calibri" panose="020F0502020204030204" pitchFamily="34" charset="0"/>
              </a:rPr>
              <a:t>.</a:t>
            </a:r>
            <a:endParaRPr lang="en-ID" sz="3600" dirty="0"/>
          </a:p>
        </p:txBody>
      </p:sp>
    </p:spTree>
    <p:extLst>
      <p:ext uri="{BB962C8B-B14F-4D97-AF65-F5344CB8AC3E}">
        <p14:creationId xmlns:p14="http://schemas.microsoft.com/office/powerpoint/2010/main" val="7906572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A2983-A83D-E891-59F0-36ABE522380C}"/>
              </a:ext>
            </a:extLst>
          </p:cNvPr>
          <p:cNvSpPr>
            <a:spLocks noGrp="1"/>
          </p:cNvSpPr>
          <p:nvPr>
            <p:ph type="title"/>
          </p:nvPr>
        </p:nvSpPr>
        <p:spPr>
          <a:xfrm>
            <a:off x="914400" y="914400"/>
            <a:ext cx="10439400" cy="914400"/>
          </a:xfrm>
          <a:ln>
            <a:solidFill>
              <a:schemeClr val="accent4">
                <a:lumMod val="75000"/>
              </a:schemeClr>
            </a:solidFill>
          </a:ln>
        </p:spPr>
        <p:txBody>
          <a:bodyPr/>
          <a:lstStyle/>
          <a:p>
            <a:r>
              <a:rPr lang="en-US" sz="3200" dirty="0"/>
              <a:t>QS. Muddatstsir;74:3-4.</a:t>
            </a:r>
            <a:endParaRPr lang="en-ID" dirty="0"/>
          </a:p>
        </p:txBody>
      </p:sp>
      <p:sp>
        <p:nvSpPr>
          <p:cNvPr id="3" name="Content Placeholder 2">
            <a:extLst>
              <a:ext uri="{FF2B5EF4-FFF2-40B4-BE49-F238E27FC236}">
                <a16:creationId xmlns:a16="http://schemas.microsoft.com/office/drawing/2014/main" id="{4599BD77-5711-77C6-6EB7-F48F3FD434DA}"/>
              </a:ext>
            </a:extLst>
          </p:cNvPr>
          <p:cNvSpPr>
            <a:spLocks noGrp="1"/>
          </p:cNvSpPr>
          <p:nvPr>
            <p:ph sz="quarter" idx="10"/>
          </p:nvPr>
        </p:nvSpPr>
        <p:spPr>
          <a:xfrm>
            <a:off x="914400" y="2039111"/>
            <a:ext cx="10439400" cy="4497155"/>
          </a:xfrm>
          <a:ln>
            <a:solidFill>
              <a:schemeClr val="accent4">
                <a:lumMod val="75000"/>
              </a:schemeClr>
            </a:solidFill>
          </a:ln>
        </p:spPr>
        <p:txBody>
          <a:bodyPr>
            <a:normAutofit/>
          </a:bodyPr>
          <a:lstStyle/>
          <a:p>
            <a:pPr algn="r"/>
            <a:r>
              <a:rPr lang="ar-SA" sz="3200" dirty="0">
                <a:effectLst/>
                <a:latin typeface="Arial" panose="020B0604020202020204" pitchFamily="34" charset="0"/>
                <a:ea typeface="Calibri" panose="020F0502020204030204" pitchFamily="34" charset="0"/>
                <a:cs typeface="LPMQ Isep Misbah" panose="02000000000000000000" pitchFamily="2" charset="-78"/>
              </a:rPr>
              <a:t>وَرَبَّكَ فَكَبِّرْۖ وَثِيَابَكَ فَطَهِّرْۖ </a:t>
            </a:r>
            <a:endParaRPr lang="en-ID" sz="3200" dirty="0">
              <a:effectLst/>
              <a:latin typeface="Calibri" panose="020F0502020204030204" pitchFamily="34" charset="0"/>
              <a:ea typeface="Calibri" panose="020F0502020204030204" pitchFamily="34" charset="0"/>
              <a:cs typeface="Arial" panose="020B0604020202020204" pitchFamily="34" charset="0"/>
            </a:endParaRPr>
          </a:p>
          <a:p>
            <a:pPr algn="r"/>
            <a:endParaRPr lang="en-ID" sz="3600" dirty="0"/>
          </a:p>
          <a:p>
            <a:pPr>
              <a:lnSpc>
                <a:spcPct val="107000"/>
              </a:lnSpc>
              <a:spcAft>
                <a:spcPts val="800"/>
              </a:spcAft>
            </a:pPr>
            <a:r>
              <a:rPr lang="en-ID" sz="3200" dirty="0" err="1">
                <a:effectLst/>
                <a:latin typeface="Arial" panose="020B0604020202020204" pitchFamily="34" charset="0"/>
                <a:ea typeface="Calibri" panose="020F0502020204030204" pitchFamily="34" charset="0"/>
                <a:cs typeface="Arial" panose="020B0604020202020204" pitchFamily="34" charset="0"/>
              </a:rPr>
              <a:t>Terjemahnya</a:t>
            </a:r>
            <a:r>
              <a:rPr lang="en-ID" sz="3200" dirty="0">
                <a:effectLst/>
                <a:latin typeface="Arial" panose="020B0604020202020204" pitchFamily="34" charset="0"/>
                <a:ea typeface="Calibri" panose="020F0502020204030204" pitchFamily="34" charset="0"/>
                <a:cs typeface="Arial" panose="020B0604020202020204" pitchFamily="34" charset="0"/>
              </a:rPr>
              <a:t>:</a:t>
            </a:r>
            <a:endParaRPr lang="en-ID" sz="32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3200" dirty="0">
                <a:effectLst/>
                <a:latin typeface="Arial" panose="020B0604020202020204" pitchFamily="34" charset="0"/>
                <a:ea typeface="Calibri" panose="020F0502020204030204" pitchFamily="34" charset="0"/>
                <a:cs typeface="Arial" panose="020B0604020202020204" pitchFamily="34" charset="0"/>
              </a:rPr>
              <a:t>3.  </a:t>
            </a:r>
            <a:r>
              <a:rPr lang="en-ID" sz="3200" dirty="0" err="1">
                <a:effectLst/>
                <a:latin typeface="Arial" panose="020B0604020202020204" pitchFamily="34" charset="0"/>
                <a:ea typeface="Calibri" panose="020F0502020204030204" pitchFamily="34" charset="0"/>
                <a:cs typeface="Arial" panose="020B0604020202020204" pitchFamily="34" charset="0"/>
              </a:rPr>
              <a:t>Tuhanmu</a:t>
            </a:r>
            <a:r>
              <a:rPr lang="en-ID" sz="3200" dirty="0">
                <a:effectLst/>
                <a:latin typeface="Arial" panose="020B0604020202020204" pitchFamily="34" charset="0"/>
                <a:ea typeface="Calibri" panose="020F0502020204030204" pitchFamily="34" charset="0"/>
                <a:cs typeface="Arial" panose="020B0604020202020204" pitchFamily="34" charset="0"/>
              </a:rPr>
              <a:t>, </a:t>
            </a:r>
            <a:r>
              <a:rPr lang="en-ID" sz="3200" dirty="0" err="1">
                <a:effectLst/>
                <a:latin typeface="Arial" panose="020B0604020202020204" pitchFamily="34" charset="0"/>
                <a:ea typeface="Calibri" panose="020F0502020204030204" pitchFamily="34" charset="0"/>
                <a:cs typeface="Arial" panose="020B0604020202020204" pitchFamily="34" charset="0"/>
              </a:rPr>
              <a:t>agungkanlah</a:t>
            </a:r>
            <a:r>
              <a:rPr lang="en-ID" sz="3200" dirty="0">
                <a:effectLst/>
                <a:latin typeface="Arial" panose="020B0604020202020204" pitchFamily="34" charset="0"/>
                <a:ea typeface="Calibri" panose="020F0502020204030204" pitchFamily="34" charset="0"/>
                <a:cs typeface="Arial" panose="020B0604020202020204" pitchFamily="34" charset="0"/>
              </a:rPr>
              <a:t>!</a:t>
            </a:r>
            <a:endParaRPr lang="en-ID" sz="32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3200" dirty="0">
                <a:effectLst/>
                <a:latin typeface="Arial" panose="020B0604020202020204" pitchFamily="34" charset="0"/>
                <a:ea typeface="Calibri" panose="020F0502020204030204" pitchFamily="34" charset="0"/>
                <a:cs typeface="Arial" panose="020B0604020202020204" pitchFamily="34" charset="0"/>
              </a:rPr>
              <a:t>4.  </a:t>
            </a:r>
            <a:r>
              <a:rPr lang="en-ID" sz="3200" dirty="0" err="1">
                <a:effectLst/>
                <a:latin typeface="Arial" panose="020B0604020202020204" pitchFamily="34" charset="0"/>
                <a:ea typeface="Calibri" panose="020F0502020204030204" pitchFamily="34" charset="0"/>
                <a:cs typeface="Arial" panose="020B0604020202020204" pitchFamily="34" charset="0"/>
              </a:rPr>
              <a:t>Pakaianmu</a:t>
            </a:r>
            <a:r>
              <a:rPr lang="en-ID" sz="3200" dirty="0">
                <a:effectLst/>
                <a:latin typeface="Arial" panose="020B0604020202020204" pitchFamily="34" charset="0"/>
                <a:ea typeface="Calibri" panose="020F0502020204030204" pitchFamily="34" charset="0"/>
                <a:cs typeface="Arial" panose="020B0604020202020204" pitchFamily="34" charset="0"/>
              </a:rPr>
              <a:t>, </a:t>
            </a:r>
            <a:r>
              <a:rPr lang="en-ID" sz="3200" dirty="0" err="1">
                <a:effectLst/>
                <a:latin typeface="Arial" panose="020B0604020202020204" pitchFamily="34" charset="0"/>
                <a:ea typeface="Calibri" panose="020F0502020204030204" pitchFamily="34" charset="0"/>
                <a:cs typeface="Arial" panose="020B0604020202020204" pitchFamily="34" charset="0"/>
              </a:rPr>
              <a:t>bersihkanlah</a:t>
            </a:r>
            <a:r>
              <a:rPr lang="en-ID" sz="3200" dirty="0">
                <a:effectLst/>
                <a:latin typeface="Arial" panose="020B0604020202020204" pitchFamily="34" charset="0"/>
                <a:ea typeface="Calibri" panose="020F0502020204030204" pitchFamily="34" charset="0"/>
                <a:cs typeface="Arial" panose="020B0604020202020204" pitchFamily="34" charset="0"/>
              </a:rPr>
              <a:t>!</a:t>
            </a:r>
            <a:endParaRPr lang="en-ID" sz="3200" dirty="0">
              <a:effectLst/>
              <a:latin typeface="Calibri" panose="020F0502020204030204" pitchFamily="34" charset="0"/>
              <a:ea typeface="Calibri" panose="020F0502020204030204" pitchFamily="34" charset="0"/>
              <a:cs typeface="Arial" panose="020B0604020202020204" pitchFamily="34" charset="0"/>
            </a:endParaRPr>
          </a:p>
          <a:p>
            <a:endParaRPr lang="en-ID" sz="3200" dirty="0"/>
          </a:p>
        </p:txBody>
      </p:sp>
      <p:sp>
        <p:nvSpPr>
          <p:cNvPr id="4" name="Slide Number Placeholder 3">
            <a:extLst>
              <a:ext uri="{FF2B5EF4-FFF2-40B4-BE49-F238E27FC236}">
                <a16:creationId xmlns:a16="http://schemas.microsoft.com/office/drawing/2014/main" id="{C10EACCB-CD97-2785-D5A3-D62867EB7E8E}"/>
              </a:ext>
            </a:extLst>
          </p:cNvPr>
          <p:cNvSpPr>
            <a:spLocks noGrp="1"/>
          </p:cNvSpPr>
          <p:nvPr>
            <p:ph type="sldNum" sz="quarter" idx="4"/>
          </p:nvPr>
        </p:nvSpPr>
        <p:spPr/>
        <p:txBody>
          <a:bodyPr/>
          <a:lstStyle/>
          <a:p>
            <a:fld id="{58FB4751-880F-D840-AAA9-3A15815CC996}" type="slidenum">
              <a:rPr lang="en-US" smtClean="0"/>
              <a:pPr/>
              <a:t>20</a:t>
            </a:fld>
            <a:endParaRPr lang="en-US" dirty="0"/>
          </a:p>
        </p:txBody>
      </p:sp>
    </p:spTree>
    <p:extLst>
      <p:ext uri="{BB962C8B-B14F-4D97-AF65-F5344CB8AC3E}">
        <p14:creationId xmlns:p14="http://schemas.microsoft.com/office/powerpoint/2010/main" val="14772172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73B09FE8-D954-7E37-123F-DE5ECBAB7E66}"/>
              </a:ext>
            </a:extLst>
          </p:cNvPr>
          <p:cNvGraphicFramePr>
            <a:graphicFrameLocks noGrp="1"/>
          </p:cNvGraphicFramePr>
          <p:nvPr>
            <p:ph sz="quarter" idx="10"/>
            <p:extLst>
              <p:ext uri="{D42A27DB-BD31-4B8C-83A1-F6EECF244321}">
                <p14:modId xmlns:p14="http://schemas.microsoft.com/office/powerpoint/2010/main" val="1576741428"/>
              </p:ext>
            </p:extLst>
          </p:nvPr>
        </p:nvGraphicFramePr>
        <p:xfrm>
          <a:off x="914400" y="541868"/>
          <a:ext cx="10439400" cy="604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BFC8AEBE-7A27-7283-4914-C71D72703FCB}"/>
              </a:ext>
            </a:extLst>
          </p:cNvPr>
          <p:cNvSpPr>
            <a:spLocks noGrp="1"/>
          </p:cNvSpPr>
          <p:nvPr>
            <p:ph type="sldNum" sz="quarter" idx="4"/>
          </p:nvPr>
        </p:nvSpPr>
        <p:spPr/>
        <p:txBody>
          <a:bodyPr/>
          <a:lstStyle/>
          <a:p>
            <a:fld id="{58FB4751-880F-D840-AAA9-3A15815CC996}" type="slidenum">
              <a:rPr lang="en-US" smtClean="0"/>
              <a:pPr/>
              <a:t>21</a:t>
            </a:fld>
            <a:endParaRPr lang="en-US" dirty="0"/>
          </a:p>
        </p:txBody>
      </p:sp>
    </p:spTree>
    <p:extLst>
      <p:ext uri="{BB962C8B-B14F-4D97-AF65-F5344CB8AC3E}">
        <p14:creationId xmlns:p14="http://schemas.microsoft.com/office/powerpoint/2010/main" val="7902393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00382-CDFA-1FA2-8BB5-94E601F1FC97}"/>
              </a:ext>
            </a:extLst>
          </p:cNvPr>
          <p:cNvSpPr>
            <a:spLocks noGrp="1"/>
          </p:cNvSpPr>
          <p:nvPr>
            <p:ph type="title"/>
          </p:nvPr>
        </p:nvSpPr>
        <p:spPr>
          <a:xfrm>
            <a:off x="457200" y="338668"/>
            <a:ext cx="10896600" cy="558799"/>
          </a:xfrm>
          <a:ln>
            <a:solidFill>
              <a:schemeClr val="accent4">
                <a:lumMod val="75000"/>
              </a:schemeClr>
            </a:solidFill>
          </a:ln>
        </p:spPr>
        <p:txBody>
          <a:bodyPr/>
          <a:lstStyle/>
          <a:p>
            <a:r>
              <a:rPr lang="en-US" sz="3200" dirty="0"/>
              <a:t>Tata Cara </a:t>
            </a:r>
            <a:r>
              <a:rPr lang="en-US" sz="3200" dirty="0" err="1"/>
              <a:t>Berwudhu</a:t>
            </a:r>
            <a:r>
              <a:rPr lang="en-US" sz="3200" dirty="0"/>
              <a:t> </a:t>
            </a:r>
            <a:r>
              <a:rPr lang="en-US" sz="3200" dirty="0" err="1"/>
              <a:t>Berdasarkan</a:t>
            </a:r>
            <a:r>
              <a:rPr lang="en-US" sz="3200" dirty="0"/>
              <a:t> Sunnah Nabi</a:t>
            </a:r>
            <a:endParaRPr lang="en-ID" dirty="0"/>
          </a:p>
        </p:txBody>
      </p:sp>
      <p:sp>
        <p:nvSpPr>
          <p:cNvPr id="3" name="Content Placeholder 2">
            <a:extLst>
              <a:ext uri="{FF2B5EF4-FFF2-40B4-BE49-F238E27FC236}">
                <a16:creationId xmlns:a16="http://schemas.microsoft.com/office/drawing/2014/main" id="{E6EE3FBF-630B-18CC-DFB2-1F43742DE72A}"/>
              </a:ext>
            </a:extLst>
          </p:cNvPr>
          <p:cNvSpPr>
            <a:spLocks noGrp="1"/>
          </p:cNvSpPr>
          <p:nvPr>
            <p:ph sz="quarter" idx="10"/>
          </p:nvPr>
        </p:nvSpPr>
        <p:spPr>
          <a:xfrm>
            <a:off x="457200" y="1086908"/>
            <a:ext cx="11260667" cy="4978400"/>
          </a:xfrm>
          <a:ln>
            <a:solidFill>
              <a:schemeClr val="accent3">
                <a:lumMod val="75000"/>
              </a:schemeClr>
            </a:solidFill>
          </a:ln>
        </p:spPr>
        <p:txBody>
          <a:bodyPr>
            <a:normAutofit/>
          </a:bodyPr>
          <a:lstStyle/>
          <a:p>
            <a:r>
              <a:rPr lang="en-US" sz="2800" dirty="0" err="1"/>
              <a:t>Niat</a:t>
            </a:r>
            <a:endParaRPr lang="en-US" sz="2800" dirty="0"/>
          </a:p>
          <a:p>
            <a:r>
              <a:rPr lang="en-US" sz="2800" dirty="0" err="1"/>
              <a:t>Membaca</a:t>
            </a:r>
            <a:r>
              <a:rPr lang="en-US" sz="2800" dirty="0"/>
              <a:t> </a:t>
            </a:r>
            <a:r>
              <a:rPr lang="en-US" sz="2800" dirty="0" err="1"/>
              <a:t>basmalah</a:t>
            </a:r>
            <a:endParaRPr lang="en-US" sz="2800" dirty="0"/>
          </a:p>
          <a:p>
            <a:r>
              <a:rPr lang="en-US" sz="2800" dirty="0" err="1"/>
              <a:t>Membasuh</a:t>
            </a:r>
            <a:r>
              <a:rPr lang="en-US" sz="2800" dirty="0"/>
              <a:t> </a:t>
            </a:r>
            <a:r>
              <a:rPr lang="en-US" sz="2800" dirty="0" err="1"/>
              <a:t>tangan</a:t>
            </a:r>
            <a:r>
              <a:rPr lang="en-US" sz="2800" dirty="0"/>
              <a:t> </a:t>
            </a:r>
            <a:r>
              <a:rPr lang="en-US" sz="2800" dirty="0" err="1"/>
              <a:t>tiga</a:t>
            </a:r>
            <a:r>
              <a:rPr lang="en-US" sz="2800" dirty="0"/>
              <a:t> kali </a:t>
            </a:r>
            <a:r>
              <a:rPr lang="en-US" sz="2800" dirty="0" err="1"/>
              <a:t>sambil</a:t>
            </a:r>
            <a:r>
              <a:rPr lang="en-US" sz="2800" dirty="0"/>
              <a:t> </a:t>
            </a:r>
            <a:r>
              <a:rPr lang="en-US" sz="2800" dirty="0" err="1"/>
              <a:t>mentela-nyelai</a:t>
            </a:r>
            <a:r>
              <a:rPr lang="en-US" sz="2800" dirty="0"/>
              <a:t> </a:t>
            </a:r>
            <a:r>
              <a:rPr lang="en-US" sz="2800" dirty="0" err="1"/>
              <a:t>jari-jari</a:t>
            </a:r>
            <a:endParaRPr lang="en-US" sz="2800" dirty="0"/>
          </a:p>
          <a:p>
            <a:r>
              <a:rPr lang="en-US" sz="2800" dirty="0" err="1"/>
              <a:t>Berkumur-kumur</a:t>
            </a:r>
            <a:r>
              <a:rPr lang="en-US" sz="2800" dirty="0"/>
              <a:t> </a:t>
            </a:r>
            <a:r>
              <a:rPr lang="en-US" sz="2800" dirty="0" err="1"/>
              <a:t>secara</a:t>
            </a:r>
            <a:r>
              <a:rPr lang="en-US" sz="2800" dirty="0"/>
              <a:t> </a:t>
            </a:r>
            <a:r>
              <a:rPr lang="en-US" sz="2800" dirty="0" err="1"/>
              <a:t>sempurna</a:t>
            </a:r>
            <a:r>
              <a:rPr lang="en-US" sz="2800" dirty="0"/>
              <a:t> </a:t>
            </a:r>
            <a:r>
              <a:rPr lang="en-US" sz="2800" dirty="0" err="1"/>
              <a:t>sambil</a:t>
            </a:r>
            <a:r>
              <a:rPr lang="en-US" sz="2800" dirty="0"/>
              <a:t> </a:t>
            </a:r>
            <a:r>
              <a:rPr lang="en-US" sz="2800" dirty="0" err="1"/>
              <a:t>memasukkan</a:t>
            </a:r>
            <a:r>
              <a:rPr lang="en-US" sz="2800" dirty="0"/>
              <a:t> air </a:t>
            </a:r>
            <a:r>
              <a:rPr lang="en-US" sz="2800" dirty="0" err="1"/>
              <a:t>kehidung</a:t>
            </a:r>
            <a:r>
              <a:rPr lang="en-US" sz="2800" dirty="0"/>
              <a:t> dan </a:t>
            </a:r>
            <a:r>
              <a:rPr lang="en-US" sz="2800" dirty="0" err="1"/>
              <a:t>kemudian</a:t>
            </a:r>
            <a:r>
              <a:rPr lang="en-US" sz="2800" dirty="0"/>
              <a:t> </a:t>
            </a:r>
            <a:r>
              <a:rPr lang="en-US" sz="2800" dirty="0" err="1"/>
              <a:t>menyembemburkannya</a:t>
            </a:r>
            <a:r>
              <a:rPr lang="en-US" sz="2800" dirty="0"/>
              <a:t> 3x.</a:t>
            </a:r>
          </a:p>
          <a:p>
            <a:r>
              <a:rPr lang="en-US" sz="2800" dirty="0" err="1"/>
              <a:t>Membasuh</a:t>
            </a:r>
            <a:r>
              <a:rPr lang="en-US" sz="2800" dirty="0"/>
              <a:t> </a:t>
            </a:r>
            <a:r>
              <a:rPr lang="en-US" sz="2800" dirty="0" err="1"/>
              <a:t>wajah</a:t>
            </a:r>
            <a:r>
              <a:rPr lang="en-US" sz="2800" dirty="0"/>
              <a:t> </a:t>
            </a:r>
            <a:r>
              <a:rPr lang="en-US" sz="2800" dirty="0" err="1"/>
              <a:t>secara</a:t>
            </a:r>
            <a:r>
              <a:rPr lang="en-US" sz="2800" dirty="0"/>
              <a:t> </a:t>
            </a:r>
            <a:r>
              <a:rPr lang="en-US" sz="2800" dirty="0" err="1"/>
              <a:t>merata</a:t>
            </a:r>
            <a:r>
              <a:rPr lang="en-US" sz="2800" dirty="0"/>
              <a:t> </a:t>
            </a:r>
            <a:r>
              <a:rPr lang="en-US" sz="2800" dirty="0" err="1"/>
              <a:t>sambil</a:t>
            </a:r>
            <a:r>
              <a:rPr lang="en-US" sz="2800" dirty="0"/>
              <a:t> </a:t>
            </a:r>
            <a:r>
              <a:rPr lang="en-US" sz="2800" dirty="0" err="1"/>
              <a:t>mengucek</a:t>
            </a:r>
            <a:r>
              <a:rPr lang="en-US" sz="2800" dirty="0"/>
              <a:t> </a:t>
            </a:r>
            <a:r>
              <a:rPr lang="en-US" sz="2800" dirty="0" err="1"/>
              <a:t>ujung</a:t>
            </a:r>
            <a:r>
              <a:rPr lang="en-US" sz="2800" dirty="0"/>
              <a:t> </a:t>
            </a:r>
            <a:r>
              <a:rPr lang="en-US" sz="2800" dirty="0" err="1"/>
              <a:t>bagian</a:t>
            </a:r>
            <a:r>
              <a:rPr lang="en-US" sz="2800" dirty="0"/>
              <a:t> </a:t>
            </a:r>
            <a:r>
              <a:rPr lang="en-US" sz="2800" dirty="0" err="1"/>
              <a:t>dalam</a:t>
            </a:r>
            <a:r>
              <a:rPr lang="en-US" sz="2800" dirty="0"/>
              <a:t> </a:t>
            </a:r>
            <a:r>
              <a:rPr lang="en-US" sz="2800" dirty="0" err="1"/>
              <a:t>kedua</a:t>
            </a:r>
            <a:r>
              <a:rPr lang="en-US" sz="2800" dirty="0"/>
              <a:t> mata.3x</a:t>
            </a:r>
          </a:p>
          <a:p>
            <a:r>
              <a:rPr lang="en-US" sz="2800" dirty="0" err="1"/>
              <a:t>Membasuh</a:t>
            </a:r>
            <a:r>
              <a:rPr lang="en-US" sz="2800" dirty="0"/>
              <a:t> </a:t>
            </a:r>
            <a:r>
              <a:rPr lang="en-US" sz="2800" dirty="0" err="1"/>
              <a:t>tangan</a:t>
            </a:r>
            <a:r>
              <a:rPr lang="en-US" sz="2800" dirty="0"/>
              <a:t> </a:t>
            </a:r>
            <a:r>
              <a:rPr lang="en-US" sz="2800" dirty="0" err="1"/>
              <a:t>kanan</a:t>
            </a:r>
            <a:r>
              <a:rPr lang="en-US" sz="2800" dirty="0"/>
              <a:t> </a:t>
            </a:r>
            <a:r>
              <a:rPr lang="en-US" sz="2800" dirty="0" err="1"/>
              <a:t>sampai</a:t>
            </a:r>
            <a:r>
              <a:rPr lang="en-US" sz="2800" dirty="0"/>
              <a:t> siku 3x</a:t>
            </a:r>
          </a:p>
          <a:p>
            <a:r>
              <a:rPr lang="en-US" sz="2800" dirty="0" err="1"/>
              <a:t>Membasuh</a:t>
            </a:r>
            <a:r>
              <a:rPr lang="en-US" sz="2800" dirty="0"/>
              <a:t> </a:t>
            </a:r>
            <a:r>
              <a:rPr lang="en-US" sz="2800" dirty="0" err="1"/>
              <a:t>tangan</a:t>
            </a:r>
            <a:r>
              <a:rPr lang="en-US" sz="2800" dirty="0"/>
              <a:t> </a:t>
            </a:r>
            <a:r>
              <a:rPr lang="en-US" sz="2800" dirty="0" err="1"/>
              <a:t>kiri</a:t>
            </a:r>
            <a:r>
              <a:rPr lang="en-US" sz="2800" dirty="0"/>
              <a:t> 3x</a:t>
            </a:r>
          </a:p>
          <a:p>
            <a:r>
              <a:rPr lang="en-US" sz="2800" dirty="0" err="1"/>
              <a:t>Mengusap</a:t>
            </a:r>
            <a:r>
              <a:rPr lang="en-US" sz="2800" dirty="0"/>
              <a:t> </a:t>
            </a:r>
            <a:r>
              <a:rPr lang="en-US" sz="2800" dirty="0" err="1"/>
              <a:t>kepala</a:t>
            </a:r>
            <a:r>
              <a:rPr lang="en-US" sz="2800" dirty="0"/>
              <a:t> </a:t>
            </a:r>
            <a:r>
              <a:rPr lang="en-US" sz="2800" dirty="0" err="1"/>
              <a:t>sekaligus</a:t>
            </a:r>
            <a:r>
              <a:rPr lang="en-US" sz="2800" dirty="0"/>
              <a:t> </a:t>
            </a:r>
            <a:r>
              <a:rPr lang="en-US" sz="2800" dirty="0" err="1"/>
              <a:t>dengan</a:t>
            </a:r>
            <a:r>
              <a:rPr lang="en-US" sz="2800" dirty="0"/>
              <a:t> </a:t>
            </a:r>
            <a:r>
              <a:rPr lang="en-US" sz="2800" dirty="0" err="1"/>
              <a:t>telinga</a:t>
            </a:r>
            <a:r>
              <a:rPr lang="en-US" sz="2800" dirty="0"/>
              <a:t>, </a:t>
            </a:r>
            <a:r>
              <a:rPr lang="en-US" sz="2800" dirty="0" err="1"/>
              <a:t>cukup</a:t>
            </a:r>
            <a:r>
              <a:rPr lang="en-US" sz="2800" dirty="0"/>
              <a:t> </a:t>
            </a:r>
            <a:r>
              <a:rPr lang="en-US" sz="2800" dirty="0" err="1"/>
              <a:t>satu</a:t>
            </a:r>
            <a:r>
              <a:rPr lang="en-US" sz="2800" dirty="0"/>
              <a:t> kali.</a:t>
            </a:r>
          </a:p>
          <a:p>
            <a:endParaRPr lang="en-ID" sz="2800" dirty="0"/>
          </a:p>
        </p:txBody>
      </p:sp>
      <p:sp>
        <p:nvSpPr>
          <p:cNvPr id="4" name="Slide Number Placeholder 3">
            <a:extLst>
              <a:ext uri="{FF2B5EF4-FFF2-40B4-BE49-F238E27FC236}">
                <a16:creationId xmlns:a16="http://schemas.microsoft.com/office/drawing/2014/main" id="{D96AA100-3190-89C9-86D5-A208BA5F2A14}"/>
              </a:ext>
            </a:extLst>
          </p:cNvPr>
          <p:cNvSpPr>
            <a:spLocks noGrp="1"/>
          </p:cNvSpPr>
          <p:nvPr>
            <p:ph type="sldNum" sz="quarter" idx="4"/>
          </p:nvPr>
        </p:nvSpPr>
        <p:spPr/>
        <p:txBody>
          <a:bodyPr/>
          <a:lstStyle/>
          <a:p>
            <a:fld id="{58FB4751-880F-D840-AAA9-3A15815CC996}" type="slidenum">
              <a:rPr lang="en-US" smtClean="0"/>
              <a:pPr/>
              <a:t>22</a:t>
            </a:fld>
            <a:endParaRPr lang="en-US" dirty="0"/>
          </a:p>
        </p:txBody>
      </p:sp>
    </p:spTree>
    <p:extLst>
      <p:ext uri="{BB962C8B-B14F-4D97-AF65-F5344CB8AC3E}">
        <p14:creationId xmlns:p14="http://schemas.microsoft.com/office/powerpoint/2010/main" val="2559455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CBAD5D-C158-A5A2-2C29-A677731041C1}"/>
              </a:ext>
            </a:extLst>
          </p:cNvPr>
          <p:cNvSpPr>
            <a:spLocks noGrp="1"/>
          </p:cNvSpPr>
          <p:nvPr>
            <p:ph sz="quarter" idx="10"/>
          </p:nvPr>
        </p:nvSpPr>
        <p:spPr>
          <a:xfrm>
            <a:off x="541867" y="626533"/>
            <a:ext cx="10329333" cy="5808134"/>
          </a:xfrm>
          <a:ln>
            <a:solidFill>
              <a:schemeClr val="accent4">
                <a:lumMod val="75000"/>
              </a:schemeClr>
            </a:solidFill>
          </a:ln>
        </p:spPr>
        <p:txBody>
          <a:bodyPr>
            <a:normAutofit/>
          </a:bodyPr>
          <a:lstStyle/>
          <a:p>
            <a:endParaRPr lang="en-US" sz="4400" dirty="0"/>
          </a:p>
          <a:p>
            <a:r>
              <a:rPr lang="en-US" sz="4400" dirty="0" err="1"/>
              <a:t>Membasuh</a:t>
            </a:r>
            <a:r>
              <a:rPr lang="en-US" sz="4400" dirty="0"/>
              <a:t> kaki </a:t>
            </a:r>
            <a:r>
              <a:rPr lang="en-US" sz="4400" dirty="0" err="1"/>
              <a:t>kanan</a:t>
            </a:r>
            <a:r>
              <a:rPr lang="en-US" sz="4400" dirty="0"/>
              <a:t> </a:t>
            </a:r>
            <a:r>
              <a:rPr lang="en-US" sz="4400" dirty="0" err="1"/>
              <a:t>sampai</a:t>
            </a:r>
            <a:r>
              <a:rPr lang="en-US" sz="4400" dirty="0"/>
              <a:t> dua </a:t>
            </a:r>
            <a:r>
              <a:rPr lang="en-US" sz="4400" dirty="0" err="1"/>
              <a:t>mata</a:t>
            </a:r>
            <a:r>
              <a:rPr lang="en-US" sz="4400" dirty="0"/>
              <a:t> kaki </a:t>
            </a:r>
            <a:r>
              <a:rPr lang="en-US" sz="4400" dirty="0" err="1"/>
              <a:t>sambil</a:t>
            </a:r>
            <a:r>
              <a:rPr lang="en-US" sz="4400" dirty="0"/>
              <a:t> </a:t>
            </a:r>
            <a:r>
              <a:rPr lang="en-US" sz="4400" dirty="0" err="1"/>
              <a:t>menyela-nyelai</a:t>
            </a:r>
            <a:r>
              <a:rPr lang="en-US" sz="4400" dirty="0"/>
              <a:t> </a:t>
            </a:r>
            <a:r>
              <a:rPr lang="en-US" sz="4400" dirty="0" err="1"/>
              <a:t>jemari</a:t>
            </a:r>
            <a:r>
              <a:rPr lang="en-US" sz="4400" dirty="0"/>
              <a:t>, </a:t>
            </a:r>
            <a:r>
              <a:rPr lang="en-US" sz="4400" dirty="0" err="1"/>
              <a:t>kemudian</a:t>
            </a:r>
            <a:r>
              <a:rPr lang="en-US" sz="4400" dirty="0"/>
              <a:t> kaki </a:t>
            </a:r>
            <a:r>
              <a:rPr lang="en-US" sz="4400" dirty="0" err="1"/>
              <a:t>kiri</a:t>
            </a:r>
            <a:r>
              <a:rPr lang="en-US" sz="4400" dirty="0"/>
              <a:t> </a:t>
            </a:r>
            <a:r>
              <a:rPr lang="en-US" sz="4400" dirty="0" err="1"/>
              <a:t>dengan</a:t>
            </a:r>
            <a:r>
              <a:rPr lang="en-US" sz="4400" dirty="0"/>
              <a:t> </a:t>
            </a:r>
            <a:r>
              <a:rPr lang="en-US" sz="4400" dirty="0" err="1"/>
              <a:t>gerakan</a:t>
            </a:r>
            <a:r>
              <a:rPr lang="en-US" sz="4400" dirty="0"/>
              <a:t> yang sama.3X</a:t>
            </a:r>
          </a:p>
          <a:p>
            <a:r>
              <a:rPr lang="en-US" sz="4400" dirty="0" err="1"/>
              <a:t>Tertib</a:t>
            </a:r>
            <a:endParaRPr lang="en-US" sz="4400" dirty="0"/>
          </a:p>
          <a:p>
            <a:r>
              <a:rPr lang="en-US" sz="4400" dirty="0" err="1"/>
              <a:t>Berdoa</a:t>
            </a:r>
            <a:r>
              <a:rPr lang="en-US" sz="4400" dirty="0"/>
              <a:t> </a:t>
            </a:r>
            <a:r>
              <a:rPr lang="en-US" sz="4400" dirty="0" err="1"/>
              <a:t>setelah</a:t>
            </a:r>
            <a:r>
              <a:rPr lang="en-US" sz="4400" dirty="0"/>
              <a:t> </a:t>
            </a:r>
            <a:r>
              <a:rPr lang="en-US" sz="4400" dirty="0" err="1"/>
              <a:t>berwudhu</a:t>
            </a:r>
            <a:r>
              <a:rPr lang="en-US" sz="4400" dirty="0"/>
              <a:t> </a:t>
            </a:r>
            <a:r>
              <a:rPr lang="en-US" sz="4400" dirty="0" err="1"/>
              <a:t>sambil</a:t>
            </a:r>
            <a:r>
              <a:rPr lang="en-US" sz="4400" dirty="0"/>
              <a:t> </a:t>
            </a:r>
            <a:r>
              <a:rPr lang="en-US" sz="4400" dirty="0" err="1"/>
              <a:t>menghadap</a:t>
            </a:r>
            <a:r>
              <a:rPr lang="en-US" sz="4400" dirty="0"/>
              <a:t> </a:t>
            </a:r>
            <a:r>
              <a:rPr lang="en-US" sz="4400" dirty="0" err="1"/>
              <a:t>ke</a:t>
            </a:r>
            <a:r>
              <a:rPr lang="en-US" sz="4400" dirty="0"/>
              <a:t> </a:t>
            </a:r>
            <a:r>
              <a:rPr lang="en-US" sz="4400" dirty="0" err="1"/>
              <a:t>arah</a:t>
            </a:r>
            <a:r>
              <a:rPr lang="en-US" sz="4400" dirty="0"/>
              <a:t> </a:t>
            </a:r>
            <a:r>
              <a:rPr lang="en-US" sz="4400" dirty="0" err="1"/>
              <a:t>kiblat</a:t>
            </a:r>
            <a:r>
              <a:rPr lang="en-US" sz="4400" dirty="0"/>
              <a:t>.</a:t>
            </a:r>
          </a:p>
          <a:p>
            <a:endParaRPr lang="en-ID" sz="4400" dirty="0"/>
          </a:p>
        </p:txBody>
      </p:sp>
      <p:sp>
        <p:nvSpPr>
          <p:cNvPr id="4" name="Slide Number Placeholder 3">
            <a:extLst>
              <a:ext uri="{FF2B5EF4-FFF2-40B4-BE49-F238E27FC236}">
                <a16:creationId xmlns:a16="http://schemas.microsoft.com/office/drawing/2014/main" id="{FA2AFA6D-5F1F-DDF4-3F7A-934E1E3C01CC}"/>
              </a:ext>
            </a:extLst>
          </p:cNvPr>
          <p:cNvSpPr>
            <a:spLocks noGrp="1"/>
          </p:cNvSpPr>
          <p:nvPr>
            <p:ph type="sldNum" sz="quarter" idx="4"/>
          </p:nvPr>
        </p:nvSpPr>
        <p:spPr/>
        <p:txBody>
          <a:bodyPr/>
          <a:lstStyle/>
          <a:p>
            <a:fld id="{58FB4751-880F-D840-AAA9-3A15815CC996}" type="slidenum">
              <a:rPr lang="en-US" smtClean="0"/>
              <a:pPr/>
              <a:t>23</a:t>
            </a:fld>
            <a:endParaRPr lang="en-US" dirty="0"/>
          </a:p>
        </p:txBody>
      </p:sp>
    </p:spTree>
    <p:extLst>
      <p:ext uri="{BB962C8B-B14F-4D97-AF65-F5344CB8AC3E}">
        <p14:creationId xmlns:p14="http://schemas.microsoft.com/office/powerpoint/2010/main" val="22822719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A9CD0-5037-5BFE-0178-354C87E02977}"/>
              </a:ext>
            </a:extLst>
          </p:cNvPr>
          <p:cNvSpPr>
            <a:spLocks noGrp="1"/>
          </p:cNvSpPr>
          <p:nvPr>
            <p:ph type="title"/>
          </p:nvPr>
        </p:nvSpPr>
        <p:spPr>
          <a:xfrm>
            <a:off x="914399" y="643468"/>
            <a:ext cx="10041467" cy="660399"/>
          </a:xfrm>
          <a:ln>
            <a:solidFill>
              <a:schemeClr val="accent4">
                <a:lumMod val="75000"/>
              </a:schemeClr>
            </a:solidFill>
          </a:ln>
        </p:spPr>
        <p:txBody>
          <a:bodyPr/>
          <a:lstStyle/>
          <a:p>
            <a:r>
              <a:rPr lang="en-US" sz="3200" dirty="0"/>
              <a:t>Hal-</a:t>
            </a:r>
            <a:r>
              <a:rPr lang="en-US" sz="3200" dirty="0" err="1"/>
              <a:t>hal</a:t>
            </a:r>
            <a:r>
              <a:rPr lang="en-US" sz="3200" dirty="0"/>
              <a:t> yang </a:t>
            </a:r>
            <a:r>
              <a:rPr lang="en-US" sz="3200" dirty="0" err="1"/>
              <a:t>membatalkan</a:t>
            </a:r>
            <a:r>
              <a:rPr lang="en-US" sz="3200" dirty="0"/>
              <a:t> wudhu</a:t>
            </a:r>
            <a:endParaRPr lang="en-ID" dirty="0"/>
          </a:p>
        </p:txBody>
      </p:sp>
      <p:sp>
        <p:nvSpPr>
          <p:cNvPr id="3" name="Content Placeholder 2">
            <a:extLst>
              <a:ext uri="{FF2B5EF4-FFF2-40B4-BE49-F238E27FC236}">
                <a16:creationId xmlns:a16="http://schemas.microsoft.com/office/drawing/2014/main" id="{56AF4216-7EEA-3861-27FB-B6DE74FDA45A}"/>
              </a:ext>
            </a:extLst>
          </p:cNvPr>
          <p:cNvSpPr>
            <a:spLocks noGrp="1"/>
          </p:cNvSpPr>
          <p:nvPr>
            <p:ph sz="quarter" idx="10"/>
          </p:nvPr>
        </p:nvSpPr>
        <p:spPr>
          <a:xfrm>
            <a:off x="914399" y="1456267"/>
            <a:ext cx="10244667" cy="4758266"/>
          </a:xfrm>
          <a:ln>
            <a:solidFill>
              <a:schemeClr val="accent4">
                <a:lumMod val="75000"/>
              </a:schemeClr>
            </a:solidFill>
          </a:ln>
        </p:spPr>
        <p:txBody>
          <a:bodyPr>
            <a:normAutofit/>
          </a:bodyPr>
          <a:lstStyle/>
          <a:p>
            <a:r>
              <a:rPr lang="en-US" sz="4000" dirty="0" err="1"/>
              <a:t>Keluarnya</a:t>
            </a:r>
            <a:r>
              <a:rPr lang="en-US" sz="4000" dirty="0"/>
              <a:t> </a:t>
            </a:r>
            <a:r>
              <a:rPr lang="en-US" sz="4000" dirty="0" err="1"/>
              <a:t>sesuatu</a:t>
            </a:r>
            <a:r>
              <a:rPr lang="en-US" sz="4000" dirty="0"/>
              <a:t> </a:t>
            </a:r>
            <a:r>
              <a:rPr lang="en-US" sz="4000" dirty="0" err="1"/>
              <a:t>dari</a:t>
            </a:r>
            <a:r>
              <a:rPr lang="en-US" sz="4000" dirty="0"/>
              <a:t> dua </a:t>
            </a:r>
            <a:r>
              <a:rPr lang="en-US" sz="4000" dirty="0" err="1"/>
              <a:t>lobang</a:t>
            </a:r>
            <a:endParaRPr lang="en-US" sz="4000" dirty="0"/>
          </a:p>
          <a:p>
            <a:r>
              <a:rPr lang="en-US" sz="4000" dirty="0" err="1"/>
              <a:t>Tidur</a:t>
            </a:r>
            <a:r>
              <a:rPr lang="en-US" sz="4000" dirty="0"/>
              <a:t> </a:t>
            </a:r>
            <a:r>
              <a:rPr lang="en-US" sz="4000" dirty="0" err="1"/>
              <a:t>nyenyak</a:t>
            </a:r>
            <a:r>
              <a:rPr lang="en-US" sz="4000" dirty="0"/>
              <a:t> </a:t>
            </a:r>
            <a:r>
              <a:rPr lang="en-US" sz="4000" dirty="0" err="1"/>
              <a:t>dalam</a:t>
            </a:r>
            <a:r>
              <a:rPr lang="en-US" sz="4000" dirty="0"/>
              <a:t> </a:t>
            </a:r>
            <a:r>
              <a:rPr lang="en-US" sz="4000" dirty="0" err="1"/>
              <a:t>keadaan</a:t>
            </a:r>
            <a:r>
              <a:rPr lang="en-US" sz="4000" dirty="0"/>
              <a:t> </a:t>
            </a:r>
            <a:r>
              <a:rPr lang="en-US" sz="4000" dirty="0" err="1"/>
              <a:t>berbaring</a:t>
            </a:r>
            <a:endParaRPr lang="en-US" sz="4000" dirty="0"/>
          </a:p>
          <a:p>
            <a:r>
              <a:rPr lang="en-US" sz="4000" dirty="0" err="1"/>
              <a:t>Menyentuh</a:t>
            </a:r>
            <a:r>
              <a:rPr lang="en-US" sz="4000" dirty="0"/>
              <a:t> </a:t>
            </a:r>
            <a:r>
              <a:rPr lang="en-US" sz="4000" dirty="0" err="1"/>
              <a:t>kemaluan</a:t>
            </a:r>
            <a:r>
              <a:rPr lang="en-US" sz="4000" dirty="0"/>
              <a:t> </a:t>
            </a:r>
            <a:r>
              <a:rPr lang="en-US" sz="4000" dirty="0" err="1"/>
              <a:t>tanpa</a:t>
            </a:r>
            <a:r>
              <a:rPr lang="en-US" sz="4000" dirty="0"/>
              <a:t> </a:t>
            </a:r>
            <a:r>
              <a:rPr lang="en-US" sz="4000" dirty="0" err="1"/>
              <a:t>ada</a:t>
            </a:r>
            <a:r>
              <a:rPr lang="en-US" sz="4000" dirty="0"/>
              <a:t> alas </a:t>
            </a:r>
            <a:r>
              <a:rPr lang="en-US" sz="4000" dirty="0" err="1"/>
              <a:t>atau</a:t>
            </a:r>
            <a:r>
              <a:rPr lang="en-US" sz="4000" dirty="0"/>
              <a:t> </a:t>
            </a:r>
            <a:r>
              <a:rPr lang="en-US" sz="4000" dirty="0" err="1"/>
              <a:t>pembatas</a:t>
            </a:r>
            <a:endParaRPr lang="en-US" sz="4000" dirty="0"/>
          </a:p>
          <a:p>
            <a:r>
              <a:rPr lang="en-US" sz="4000" dirty="0" err="1"/>
              <a:t>Hilang</a:t>
            </a:r>
            <a:r>
              <a:rPr lang="en-US" sz="4000" dirty="0"/>
              <a:t> </a:t>
            </a:r>
            <a:r>
              <a:rPr lang="en-US" sz="4000" dirty="0" err="1"/>
              <a:t>akal</a:t>
            </a:r>
            <a:r>
              <a:rPr lang="en-US" sz="4000" dirty="0"/>
              <a:t> (</a:t>
            </a:r>
            <a:r>
              <a:rPr lang="en-US" sz="4000" dirty="0" err="1"/>
              <a:t>gila</a:t>
            </a:r>
            <a:r>
              <a:rPr lang="en-US" sz="4000" dirty="0"/>
              <a:t>, </a:t>
            </a:r>
            <a:r>
              <a:rPr lang="en-US" sz="4000" dirty="0" err="1"/>
              <a:t>pingsan</a:t>
            </a:r>
            <a:r>
              <a:rPr lang="en-US" sz="4000" dirty="0"/>
              <a:t> </a:t>
            </a:r>
            <a:r>
              <a:rPr lang="en-US" sz="4000" dirty="0" err="1"/>
              <a:t>atau</a:t>
            </a:r>
            <a:r>
              <a:rPr lang="en-US" sz="4000" dirty="0"/>
              <a:t> </a:t>
            </a:r>
            <a:r>
              <a:rPr lang="en-US" sz="4000" dirty="0" err="1"/>
              <a:t>mabuk</a:t>
            </a:r>
            <a:r>
              <a:rPr lang="en-US" sz="4000" dirty="0"/>
              <a:t>)</a:t>
            </a:r>
          </a:p>
          <a:p>
            <a:r>
              <a:rPr lang="en-US" sz="4000" dirty="0" err="1"/>
              <a:t>Bersentuhan</a:t>
            </a:r>
            <a:r>
              <a:rPr lang="en-US" sz="4000" dirty="0"/>
              <a:t> </a:t>
            </a:r>
            <a:r>
              <a:rPr lang="en-US" sz="4000" dirty="0" err="1"/>
              <a:t>antara</a:t>
            </a:r>
            <a:r>
              <a:rPr lang="en-US" sz="4000" dirty="0"/>
              <a:t> </a:t>
            </a:r>
            <a:r>
              <a:rPr lang="en-US" sz="4000" dirty="0" err="1"/>
              <a:t>laki-laki</a:t>
            </a:r>
            <a:r>
              <a:rPr lang="en-US" sz="4000" dirty="0"/>
              <a:t> dan </a:t>
            </a:r>
            <a:r>
              <a:rPr lang="en-US" sz="4000" dirty="0" err="1"/>
              <a:t>perempuan</a:t>
            </a:r>
            <a:r>
              <a:rPr lang="en-US" sz="4000" dirty="0"/>
              <a:t> yang </a:t>
            </a:r>
            <a:r>
              <a:rPr lang="en-US" sz="4000" dirty="0" err="1"/>
              <a:t>bukan</a:t>
            </a:r>
            <a:r>
              <a:rPr lang="en-US" sz="4000" dirty="0"/>
              <a:t> mahram.</a:t>
            </a:r>
          </a:p>
          <a:p>
            <a:endParaRPr lang="en-ID" sz="4000" dirty="0"/>
          </a:p>
        </p:txBody>
      </p:sp>
      <p:sp>
        <p:nvSpPr>
          <p:cNvPr id="4" name="Slide Number Placeholder 3">
            <a:extLst>
              <a:ext uri="{FF2B5EF4-FFF2-40B4-BE49-F238E27FC236}">
                <a16:creationId xmlns:a16="http://schemas.microsoft.com/office/drawing/2014/main" id="{D6DBB5C5-A27B-8D39-3EDC-065D9C854E99}"/>
              </a:ext>
            </a:extLst>
          </p:cNvPr>
          <p:cNvSpPr>
            <a:spLocks noGrp="1"/>
          </p:cNvSpPr>
          <p:nvPr>
            <p:ph type="sldNum" sz="quarter" idx="4"/>
          </p:nvPr>
        </p:nvSpPr>
        <p:spPr/>
        <p:txBody>
          <a:bodyPr/>
          <a:lstStyle/>
          <a:p>
            <a:fld id="{58FB4751-880F-D840-AAA9-3A15815CC996}" type="slidenum">
              <a:rPr lang="en-US" smtClean="0"/>
              <a:pPr/>
              <a:t>24</a:t>
            </a:fld>
            <a:endParaRPr lang="en-US" dirty="0"/>
          </a:p>
        </p:txBody>
      </p:sp>
    </p:spTree>
    <p:extLst>
      <p:ext uri="{BB962C8B-B14F-4D97-AF65-F5344CB8AC3E}">
        <p14:creationId xmlns:p14="http://schemas.microsoft.com/office/powerpoint/2010/main" val="30204801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C02B4-11C1-A202-6AE8-B91DED8F0512}"/>
              </a:ext>
            </a:extLst>
          </p:cNvPr>
          <p:cNvSpPr>
            <a:spLocks noGrp="1"/>
          </p:cNvSpPr>
          <p:nvPr>
            <p:ph type="title"/>
          </p:nvPr>
        </p:nvSpPr>
        <p:spPr>
          <a:xfrm>
            <a:off x="914399" y="793497"/>
            <a:ext cx="10684933" cy="895899"/>
          </a:xfrm>
          <a:ln>
            <a:solidFill>
              <a:schemeClr val="accent4">
                <a:lumMod val="75000"/>
              </a:schemeClr>
            </a:solidFill>
          </a:ln>
        </p:spPr>
        <p:txBody>
          <a:bodyPr/>
          <a:lstStyle/>
          <a:p>
            <a:r>
              <a:rPr lang="en-US" sz="3200" dirty="0">
                <a:solidFill>
                  <a:schemeClr val="accent4">
                    <a:lumMod val="50000"/>
                  </a:schemeClr>
                </a:solidFill>
              </a:rPr>
              <a:t>Mandi</a:t>
            </a:r>
            <a:r>
              <a:rPr lang="en-US" sz="3200" dirty="0"/>
              <a:t> </a:t>
            </a:r>
            <a:r>
              <a:rPr lang="en-US" sz="3200" dirty="0" err="1"/>
              <a:t>Wajib</a:t>
            </a:r>
            <a:endParaRPr lang="en-ID" dirty="0"/>
          </a:p>
        </p:txBody>
      </p:sp>
      <p:sp>
        <p:nvSpPr>
          <p:cNvPr id="3" name="Content Placeholder 2">
            <a:extLst>
              <a:ext uri="{FF2B5EF4-FFF2-40B4-BE49-F238E27FC236}">
                <a16:creationId xmlns:a16="http://schemas.microsoft.com/office/drawing/2014/main" id="{711DF329-395D-B16E-9152-0886C2D508CE}"/>
              </a:ext>
            </a:extLst>
          </p:cNvPr>
          <p:cNvSpPr>
            <a:spLocks noGrp="1"/>
          </p:cNvSpPr>
          <p:nvPr>
            <p:ph sz="quarter" idx="10"/>
          </p:nvPr>
        </p:nvSpPr>
        <p:spPr>
          <a:xfrm>
            <a:off x="914400" y="1828800"/>
            <a:ext cx="10439400" cy="4368800"/>
          </a:xfrm>
          <a:ln>
            <a:solidFill>
              <a:schemeClr val="accent4">
                <a:lumMod val="75000"/>
              </a:schemeClr>
            </a:solidFill>
          </a:ln>
        </p:spPr>
        <p:txBody>
          <a:bodyPr>
            <a:normAutofit/>
          </a:bodyPr>
          <a:lstStyle/>
          <a:p>
            <a:r>
              <a:rPr lang="en-US" sz="3200" dirty="0" err="1"/>
              <a:t>Mencuci</a:t>
            </a:r>
            <a:r>
              <a:rPr lang="en-US" sz="3200" dirty="0"/>
              <a:t> </a:t>
            </a:r>
            <a:r>
              <a:rPr lang="en-US" sz="3200" dirty="0" err="1"/>
              <a:t>kedua</a:t>
            </a:r>
            <a:r>
              <a:rPr lang="en-US" sz="3200" dirty="0"/>
              <a:t> </a:t>
            </a:r>
            <a:r>
              <a:rPr lang="en-US" sz="3200" dirty="0" err="1"/>
              <a:t>tangan</a:t>
            </a:r>
            <a:endParaRPr lang="en-US" sz="3200" dirty="0"/>
          </a:p>
          <a:p>
            <a:r>
              <a:rPr lang="en-US" sz="3200" dirty="0" err="1"/>
              <a:t>Niat</a:t>
            </a:r>
            <a:r>
              <a:rPr lang="en-US" sz="3200" dirty="0"/>
              <a:t> di </a:t>
            </a:r>
            <a:r>
              <a:rPr lang="en-US" sz="3200" dirty="0" err="1"/>
              <a:t>dalam</a:t>
            </a:r>
            <a:r>
              <a:rPr lang="en-US" sz="3200" dirty="0"/>
              <a:t> </a:t>
            </a:r>
            <a:r>
              <a:rPr lang="en-US" sz="3200" dirty="0" err="1"/>
              <a:t>hati</a:t>
            </a:r>
            <a:endParaRPr lang="en-US" sz="3200" dirty="0"/>
          </a:p>
          <a:p>
            <a:r>
              <a:rPr lang="en-US" sz="3200" dirty="0" err="1"/>
              <a:t>Mencuci</a:t>
            </a:r>
            <a:r>
              <a:rPr lang="en-US" sz="3200" dirty="0"/>
              <a:t> </a:t>
            </a:r>
            <a:r>
              <a:rPr lang="en-US" sz="3200" dirty="0" err="1"/>
              <a:t>Farji</a:t>
            </a:r>
            <a:r>
              <a:rPr lang="en-US" sz="3200" dirty="0"/>
              <a:t> (</a:t>
            </a:r>
            <a:r>
              <a:rPr lang="en-US" sz="3200" dirty="0" err="1"/>
              <a:t>kemaluan</a:t>
            </a:r>
            <a:r>
              <a:rPr lang="en-US" sz="3200" dirty="0"/>
              <a:t>) </a:t>
            </a:r>
            <a:r>
              <a:rPr lang="en-US" sz="3200" dirty="0" err="1"/>
              <a:t>dengan</a:t>
            </a:r>
            <a:r>
              <a:rPr lang="en-US" sz="3200" dirty="0"/>
              <a:t> </a:t>
            </a:r>
            <a:r>
              <a:rPr lang="en-US" sz="3200" dirty="0" err="1"/>
              <a:t>tangan</a:t>
            </a:r>
            <a:r>
              <a:rPr lang="en-US" sz="3200" dirty="0"/>
              <a:t> </a:t>
            </a:r>
            <a:r>
              <a:rPr lang="en-US" sz="3200" dirty="0" err="1"/>
              <a:t>kiri</a:t>
            </a:r>
            <a:r>
              <a:rPr lang="en-US" sz="3200" dirty="0"/>
              <a:t>.</a:t>
            </a:r>
          </a:p>
          <a:p>
            <a:r>
              <a:rPr lang="en-US" sz="3200" dirty="0" err="1"/>
              <a:t>Berwudhu</a:t>
            </a:r>
            <a:r>
              <a:rPr lang="en-US" sz="3200" dirty="0"/>
              <a:t> </a:t>
            </a:r>
            <a:r>
              <a:rPr lang="en-US" sz="3200" dirty="0" err="1"/>
              <a:t>seperti</a:t>
            </a:r>
            <a:r>
              <a:rPr lang="en-US" sz="3200" dirty="0"/>
              <a:t> wudhu </a:t>
            </a:r>
            <a:r>
              <a:rPr lang="en-US" sz="3200" dirty="0" err="1"/>
              <a:t>untuk</a:t>
            </a:r>
            <a:r>
              <a:rPr lang="en-US" sz="3200" dirty="0"/>
              <a:t> </a:t>
            </a:r>
            <a:r>
              <a:rPr lang="en-US" sz="3200" dirty="0" err="1"/>
              <a:t>shalat</a:t>
            </a:r>
            <a:r>
              <a:rPr lang="en-US" sz="3200" dirty="0"/>
              <a:t>.</a:t>
            </a:r>
          </a:p>
          <a:p>
            <a:r>
              <a:rPr lang="en-US" sz="3200" dirty="0" err="1"/>
              <a:t>Menyiramkan</a:t>
            </a:r>
            <a:r>
              <a:rPr lang="en-US" sz="3200" dirty="0"/>
              <a:t> air </a:t>
            </a:r>
            <a:r>
              <a:rPr lang="en-US" sz="3200" dirty="0" err="1"/>
              <a:t>ke</a:t>
            </a:r>
            <a:r>
              <a:rPr lang="en-US" sz="3200" dirty="0"/>
              <a:t> </a:t>
            </a:r>
            <a:r>
              <a:rPr lang="en-US" sz="3200" dirty="0" err="1"/>
              <a:t>kepala</a:t>
            </a:r>
            <a:r>
              <a:rPr lang="en-US" sz="3200" dirty="0"/>
              <a:t> </a:t>
            </a:r>
            <a:r>
              <a:rPr lang="en-US" sz="3200" dirty="0" err="1"/>
              <a:t>secara</a:t>
            </a:r>
            <a:r>
              <a:rPr lang="en-US" sz="3200" dirty="0"/>
              <a:t> </a:t>
            </a:r>
            <a:r>
              <a:rPr lang="en-US" sz="3200" dirty="0" err="1"/>
              <a:t>merata</a:t>
            </a:r>
            <a:r>
              <a:rPr lang="en-US" sz="3200" dirty="0"/>
              <a:t> (</a:t>
            </a:r>
            <a:r>
              <a:rPr lang="en-US" sz="3200" dirty="0" err="1"/>
              <a:t>keramas</a:t>
            </a:r>
            <a:r>
              <a:rPr lang="en-US" sz="3200" dirty="0"/>
              <a:t>) </a:t>
            </a:r>
            <a:r>
              <a:rPr lang="en-US" sz="3200" dirty="0" err="1"/>
              <a:t>sambil</a:t>
            </a:r>
            <a:r>
              <a:rPr lang="en-US" sz="3200" dirty="0"/>
              <a:t> </a:t>
            </a:r>
            <a:r>
              <a:rPr lang="en-US" sz="3200" dirty="0" err="1"/>
              <a:t>menguceknya</a:t>
            </a:r>
            <a:r>
              <a:rPr lang="en-US" sz="3200" dirty="0"/>
              <a:t> </a:t>
            </a:r>
            <a:r>
              <a:rPr lang="en-US" sz="3200" dirty="0" err="1"/>
              <a:t>sampai</a:t>
            </a:r>
            <a:r>
              <a:rPr lang="en-US" sz="3200" dirty="0"/>
              <a:t> </a:t>
            </a:r>
            <a:r>
              <a:rPr lang="en-US" sz="3200" dirty="0" err="1"/>
              <a:t>ke</a:t>
            </a:r>
            <a:r>
              <a:rPr lang="en-US" sz="3200" dirty="0"/>
              <a:t> </a:t>
            </a:r>
            <a:r>
              <a:rPr lang="en-US" sz="3200" dirty="0" err="1"/>
              <a:t>dasar</a:t>
            </a:r>
            <a:r>
              <a:rPr lang="en-US" sz="3200" dirty="0"/>
              <a:t> </a:t>
            </a:r>
            <a:r>
              <a:rPr lang="en-US" sz="3200" dirty="0" err="1"/>
              <a:t>kulit</a:t>
            </a:r>
            <a:r>
              <a:rPr lang="en-US" sz="3200" dirty="0"/>
              <a:t> </a:t>
            </a:r>
            <a:r>
              <a:rPr lang="en-US" sz="3200" dirty="0" err="1"/>
              <a:t>kepala</a:t>
            </a:r>
            <a:r>
              <a:rPr lang="en-US" sz="3200" dirty="0"/>
              <a:t>.</a:t>
            </a:r>
          </a:p>
          <a:p>
            <a:r>
              <a:rPr lang="en-US" sz="3200" dirty="0" err="1"/>
              <a:t>Menyiramkan</a:t>
            </a:r>
            <a:r>
              <a:rPr lang="en-US" sz="3200" dirty="0"/>
              <a:t> air </a:t>
            </a:r>
            <a:r>
              <a:rPr lang="en-US" sz="3200" dirty="0" err="1"/>
              <a:t>ke</a:t>
            </a:r>
            <a:r>
              <a:rPr lang="en-US" sz="3200" dirty="0"/>
              <a:t> </a:t>
            </a:r>
            <a:r>
              <a:rPr lang="en-US" sz="3200" dirty="0" err="1"/>
              <a:t>seluruh</a:t>
            </a:r>
            <a:r>
              <a:rPr lang="en-US" sz="3200" dirty="0"/>
              <a:t> badan (mandi) </a:t>
            </a:r>
            <a:r>
              <a:rPr lang="en-US" sz="3200" dirty="0" err="1"/>
              <a:t>sampai</a:t>
            </a:r>
            <a:r>
              <a:rPr lang="en-US" sz="3200" dirty="0"/>
              <a:t> rata yang </a:t>
            </a:r>
            <a:r>
              <a:rPr lang="en-US" sz="3200" dirty="0" err="1"/>
              <a:t>dimulai</a:t>
            </a:r>
            <a:r>
              <a:rPr lang="en-US" sz="3200" dirty="0"/>
              <a:t> </a:t>
            </a:r>
            <a:r>
              <a:rPr lang="en-US" sz="3200" dirty="0" err="1"/>
              <a:t>dari</a:t>
            </a:r>
            <a:r>
              <a:rPr lang="en-US" sz="3200" dirty="0"/>
              <a:t> </a:t>
            </a:r>
            <a:r>
              <a:rPr lang="en-US" sz="3200" dirty="0" err="1"/>
              <a:t>kanan</a:t>
            </a:r>
            <a:r>
              <a:rPr lang="en-US" sz="3200" dirty="0"/>
              <a:t> </a:t>
            </a:r>
            <a:r>
              <a:rPr lang="en-US" sz="3200" dirty="0" err="1"/>
              <a:t>kemudian</a:t>
            </a:r>
            <a:r>
              <a:rPr lang="en-US" sz="3200" dirty="0"/>
              <a:t> </a:t>
            </a:r>
            <a:r>
              <a:rPr lang="en-US" sz="3200" dirty="0" err="1"/>
              <a:t>kiri</a:t>
            </a:r>
            <a:r>
              <a:rPr lang="en-US" sz="3200" dirty="0"/>
              <a:t>.</a:t>
            </a:r>
          </a:p>
          <a:p>
            <a:endParaRPr lang="en-ID" sz="3200" dirty="0"/>
          </a:p>
        </p:txBody>
      </p:sp>
      <p:sp>
        <p:nvSpPr>
          <p:cNvPr id="4" name="Slide Number Placeholder 3">
            <a:extLst>
              <a:ext uri="{FF2B5EF4-FFF2-40B4-BE49-F238E27FC236}">
                <a16:creationId xmlns:a16="http://schemas.microsoft.com/office/drawing/2014/main" id="{F1F50BA6-446D-34ED-65FD-D55D9778CBE3}"/>
              </a:ext>
            </a:extLst>
          </p:cNvPr>
          <p:cNvSpPr>
            <a:spLocks noGrp="1"/>
          </p:cNvSpPr>
          <p:nvPr>
            <p:ph type="sldNum" sz="quarter" idx="4"/>
          </p:nvPr>
        </p:nvSpPr>
        <p:spPr/>
        <p:txBody>
          <a:bodyPr/>
          <a:lstStyle/>
          <a:p>
            <a:fld id="{58FB4751-880F-D840-AAA9-3A15815CC996}" type="slidenum">
              <a:rPr lang="en-US" smtClean="0"/>
              <a:pPr/>
              <a:t>25</a:t>
            </a:fld>
            <a:endParaRPr lang="en-US" dirty="0"/>
          </a:p>
        </p:txBody>
      </p:sp>
    </p:spTree>
    <p:extLst>
      <p:ext uri="{BB962C8B-B14F-4D97-AF65-F5344CB8AC3E}">
        <p14:creationId xmlns:p14="http://schemas.microsoft.com/office/powerpoint/2010/main" val="17926643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FD68C-5E85-A3F9-76AF-5E65FE3CCA5F}"/>
              </a:ext>
            </a:extLst>
          </p:cNvPr>
          <p:cNvSpPr>
            <a:spLocks noGrp="1"/>
          </p:cNvSpPr>
          <p:nvPr>
            <p:ph type="title"/>
          </p:nvPr>
        </p:nvSpPr>
        <p:spPr>
          <a:xfrm>
            <a:off x="914400" y="914400"/>
            <a:ext cx="10439400" cy="914400"/>
          </a:xfrm>
          <a:ln>
            <a:solidFill>
              <a:schemeClr val="accent4">
                <a:lumMod val="75000"/>
              </a:schemeClr>
            </a:solidFill>
          </a:ln>
        </p:spPr>
        <p:txBody>
          <a:bodyPr/>
          <a:lstStyle/>
          <a:p>
            <a:r>
              <a:rPr lang="en-US" dirty="0"/>
              <a:t>TAYAMMUM</a:t>
            </a:r>
            <a:endParaRPr lang="en-ID" dirty="0"/>
          </a:p>
        </p:txBody>
      </p:sp>
      <p:sp>
        <p:nvSpPr>
          <p:cNvPr id="3" name="Content Placeholder 2">
            <a:extLst>
              <a:ext uri="{FF2B5EF4-FFF2-40B4-BE49-F238E27FC236}">
                <a16:creationId xmlns:a16="http://schemas.microsoft.com/office/drawing/2014/main" id="{1AC12F20-715B-1F08-AEE9-C64C8DE15665}"/>
              </a:ext>
            </a:extLst>
          </p:cNvPr>
          <p:cNvSpPr>
            <a:spLocks noGrp="1"/>
          </p:cNvSpPr>
          <p:nvPr>
            <p:ph sz="quarter" idx="10"/>
          </p:nvPr>
        </p:nvSpPr>
        <p:spPr>
          <a:xfrm>
            <a:off x="914400" y="2065866"/>
            <a:ext cx="10439400" cy="4301067"/>
          </a:xfrm>
          <a:ln>
            <a:solidFill>
              <a:schemeClr val="accent4">
                <a:lumMod val="75000"/>
              </a:schemeClr>
            </a:solidFill>
          </a:ln>
        </p:spPr>
        <p:txBody>
          <a:bodyPr>
            <a:normAutofit lnSpcReduction="10000"/>
          </a:bodyPr>
          <a:lstStyle/>
          <a:p>
            <a:r>
              <a:rPr lang="en-US" sz="4000" dirty="0"/>
              <a:t>Basmalah, </a:t>
            </a:r>
            <a:r>
              <a:rPr lang="en-US" sz="4000" dirty="0" err="1"/>
              <a:t>niat</a:t>
            </a:r>
            <a:r>
              <a:rPr lang="en-US" sz="4000" dirty="0"/>
              <a:t> </a:t>
            </a:r>
            <a:r>
              <a:rPr lang="en-US" sz="4000" dirty="0" err="1"/>
              <a:t>dalam</a:t>
            </a:r>
            <a:r>
              <a:rPr lang="en-US" sz="4000" dirty="0"/>
              <a:t> </a:t>
            </a:r>
            <a:r>
              <a:rPr lang="en-US" sz="4000" dirty="0" err="1"/>
              <a:t>hati</a:t>
            </a:r>
            <a:r>
              <a:rPr lang="en-US" sz="4000" dirty="0"/>
              <a:t> </a:t>
            </a:r>
            <a:r>
              <a:rPr lang="en-US" sz="4000" dirty="0" err="1"/>
              <a:t>sambil</a:t>
            </a:r>
            <a:r>
              <a:rPr lang="en-US" sz="4000" dirty="0"/>
              <a:t> </a:t>
            </a:r>
            <a:r>
              <a:rPr lang="en-US" sz="4000" dirty="0" err="1"/>
              <a:t>meletakkan</a:t>
            </a:r>
            <a:r>
              <a:rPr lang="en-US" sz="4000" dirty="0"/>
              <a:t> </a:t>
            </a:r>
            <a:r>
              <a:rPr lang="en-US" sz="4000" dirty="0" err="1"/>
              <a:t>kedua</a:t>
            </a:r>
            <a:r>
              <a:rPr lang="en-US" sz="4000" dirty="0"/>
              <a:t> </a:t>
            </a:r>
            <a:r>
              <a:rPr lang="en-US" sz="4000" dirty="0" err="1"/>
              <a:t>telapak</a:t>
            </a:r>
            <a:r>
              <a:rPr lang="en-US" sz="4000" dirty="0"/>
              <a:t> </a:t>
            </a:r>
            <a:r>
              <a:rPr lang="en-US" sz="4000" dirty="0" err="1"/>
              <a:t>tangan</a:t>
            </a:r>
            <a:r>
              <a:rPr lang="en-US" sz="4000" dirty="0"/>
              <a:t> </a:t>
            </a:r>
            <a:r>
              <a:rPr lang="en-US" sz="4000" dirty="0" err="1"/>
              <a:t>ditanah</a:t>
            </a:r>
            <a:r>
              <a:rPr lang="en-US" sz="4000" dirty="0"/>
              <a:t>(</a:t>
            </a:r>
            <a:r>
              <a:rPr lang="en-US" sz="4000" dirty="0" err="1"/>
              <a:t>boleh</a:t>
            </a:r>
            <a:r>
              <a:rPr lang="en-US" sz="4000" dirty="0"/>
              <a:t> di </a:t>
            </a:r>
            <a:r>
              <a:rPr lang="en-US" sz="4000" dirty="0" err="1"/>
              <a:t>dinding</a:t>
            </a:r>
            <a:r>
              <a:rPr lang="en-US" sz="4000" dirty="0"/>
              <a:t>) </a:t>
            </a:r>
            <a:r>
              <a:rPr lang="en-US" sz="4000" dirty="0" err="1"/>
              <a:t>kemudian</a:t>
            </a:r>
            <a:r>
              <a:rPr lang="en-US" sz="4000" dirty="0"/>
              <a:t> </a:t>
            </a:r>
            <a:r>
              <a:rPr lang="en-US" sz="4000" dirty="0" err="1"/>
              <a:t>meniup</a:t>
            </a:r>
            <a:r>
              <a:rPr lang="en-US" sz="4000" dirty="0"/>
              <a:t> </a:t>
            </a:r>
            <a:r>
              <a:rPr lang="en-US" sz="4000" dirty="0" err="1"/>
              <a:t>debu</a:t>
            </a:r>
            <a:r>
              <a:rPr lang="en-US" sz="4000" dirty="0"/>
              <a:t> yang </a:t>
            </a:r>
            <a:r>
              <a:rPr lang="en-US" sz="4000" dirty="0" err="1"/>
              <a:t>menempel</a:t>
            </a:r>
            <a:r>
              <a:rPr lang="en-US" sz="4000" dirty="0"/>
              <a:t> pada </a:t>
            </a:r>
            <a:r>
              <a:rPr lang="en-US" sz="4000" dirty="0" err="1"/>
              <a:t>kedua</a:t>
            </a:r>
            <a:r>
              <a:rPr lang="en-US" sz="4000" dirty="0"/>
              <a:t> </a:t>
            </a:r>
            <a:r>
              <a:rPr lang="en-US" sz="4000" dirty="0" err="1"/>
              <a:t>telapak</a:t>
            </a:r>
            <a:r>
              <a:rPr lang="en-US" sz="4000" dirty="0"/>
              <a:t> </a:t>
            </a:r>
            <a:r>
              <a:rPr lang="en-US" sz="4000" dirty="0" err="1"/>
              <a:t>tangan</a:t>
            </a:r>
            <a:r>
              <a:rPr lang="en-US" sz="4000" dirty="0"/>
              <a:t>.</a:t>
            </a:r>
          </a:p>
          <a:p>
            <a:r>
              <a:rPr lang="en-US" sz="4000" dirty="0" err="1"/>
              <a:t>Mengusapkan</a:t>
            </a:r>
            <a:r>
              <a:rPr lang="en-US" sz="4000" dirty="0"/>
              <a:t> </a:t>
            </a:r>
            <a:r>
              <a:rPr lang="en-US" sz="4000" dirty="0" err="1"/>
              <a:t>kedua</a:t>
            </a:r>
            <a:r>
              <a:rPr lang="en-US" sz="4000" dirty="0"/>
              <a:t> </a:t>
            </a:r>
            <a:r>
              <a:rPr lang="en-US" sz="4000" dirty="0" err="1"/>
              <a:t>telapak</a:t>
            </a:r>
            <a:r>
              <a:rPr lang="en-US" sz="4000" dirty="0"/>
              <a:t> </a:t>
            </a:r>
            <a:r>
              <a:rPr lang="en-US" sz="4000" dirty="0" err="1"/>
              <a:t>tangan</a:t>
            </a:r>
            <a:r>
              <a:rPr lang="en-US" sz="4000" dirty="0"/>
              <a:t> </a:t>
            </a:r>
            <a:r>
              <a:rPr lang="en-US" sz="4000" dirty="0" err="1"/>
              <a:t>ke</a:t>
            </a:r>
            <a:r>
              <a:rPr lang="en-US" sz="4000" dirty="0"/>
              <a:t> </a:t>
            </a:r>
            <a:r>
              <a:rPr lang="en-US" sz="4000" dirty="0" err="1"/>
              <a:t>wajah</a:t>
            </a:r>
            <a:r>
              <a:rPr lang="en-US" sz="4000" dirty="0"/>
              <a:t> </a:t>
            </a:r>
            <a:r>
              <a:rPr lang="en-US" sz="4000" dirty="0" err="1"/>
              <a:t>satu</a:t>
            </a:r>
            <a:r>
              <a:rPr lang="en-US" sz="4000" dirty="0"/>
              <a:t> kali, </a:t>
            </a:r>
            <a:r>
              <a:rPr lang="en-US" sz="4000" dirty="0" err="1"/>
              <a:t>kemudian</a:t>
            </a:r>
            <a:r>
              <a:rPr lang="en-US" sz="4000" dirty="0"/>
              <a:t>  </a:t>
            </a:r>
            <a:r>
              <a:rPr lang="en-US" sz="4000" dirty="0" err="1"/>
              <a:t>langsung</a:t>
            </a:r>
            <a:r>
              <a:rPr lang="en-US" sz="4000" dirty="0"/>
              <a:t> </a:t>
            </a:r>
            <a:r>
              <a:rPr lang="en-US" sz="4000" dirty="0" err="1"/>
              <a:t>mengusapkan</a:t>
            </a:r>
            <a:r>
              <a:rPr lang="en-US" sz="4000" dirty="0"/>
              <a:t> </a:t>
            </a:r>
            <a:r>
              <a:rPr lang="en-US" sz="4000" dirty="0" err="1"/>
              <a:t>ke</a:t>
            </a:r>
            <a:r>
              <a:rPr lang="en-US" sz="4000" dirty="0"/>
              <a:t> </a:t>
            </a:r>
            <a:r>
              <a:rPr lang="en-US" sz="4000" dirty="0" err="1"/>
              <a:t>tangan</a:t>
            </a:r>
            <a:r>
              <a:rPr lang="en-US" sz="4000" dirty="0"/>
              <a:t> </a:t>
            </a:r>
            <a:r>
              <a:rPr lang="en-US" sz="4000" dirty="0" err="1"/>
              <a:t>kanan</a:t>
            </a:r>
            <a:r>
              <a:rPr lang="en-US" sz="4000" dirty="0"/>
              <a:t> </a:t>
            </a:r>
            <a:r>
              <a:rPr lang="en-US" sz="4000" dirty="0" err="1"/>
              <a:t>lalu</a:t>
            </a:r>
            <a:r>
              <a:rPr lang="en-US" sz="4000" dirty="0"/>
              <a:t> </a:t>
            </a:r>
            <a:r>
              <a:rPr lang="en-US" sz="4000" dirty="0" err="1"/>
              <a:t>kiri</a:t>
            </a:r>
            <a:r>
              <a:rPr lang="en-US" sz="4000" dirty="0"/>
              <a:t> </a:t>
            </a:r>
            <a:r>
              <a:rPr lang="en-US" sz="4000" dirty="0" err="1"/>
              <a:t>cukup</a:t>
            </a:r>
            <a:r>
              <a:rPr lang="en-US" sz="4000" dirty="0"/>
              <a:t> </a:t>
            </a:r>
            <a:r>
              <a:rPr lang="en-US" sz="4000" dirty="0" err="1"/>
              <a:t>sampai</a:t>
            </a:r>
            <a:r>
              <a:rPr lang="en-US" sz="4000" dirty="0"/>
              <a:t> </a:t>
            </a:r>
            <a:r>
              <a:rPr lang="en-US" sz="4000" dirty="0" err="1"/>
              <a:t>pergelangan</a:t>
            </a:r>
            <a:r>
              <a:rPr lang="en-US" sz="4000" dirty="0"/>
              <a:t> </a:t>
            </a:r>
            <a:r>
              <a:rPr lang="en-US" sz="4000" dirty="0" err="1"/>
              <a:t>tangan</a:t>
            </a:r>
            <a:r>
              <a:rPr lang="en-US" sz="4000" dirty="0"/>
              <a:t>, masing-masing </a:t>
            </a:r>
            <a:r>
              <a:rPr lang="en-US" sz="4000" dirty="0" err="1"/>
              <a:t>satu</a:t>
            </a:r>
            <a:r>
              <a:rPr lang="en-US" sz="4000" dirty="0"/>
              <a:t> kali.</a:t>
            </a:r>
          </a:p>
          <a:p>
            <a:endParaRPr lang="en-ID" sz="4000" dirty="0"/>
          </a:p>
        </p:txBody>
      </p:sp>
      <p:sp>
        <p:nvSpPr>
          <p:cNvPr id="4" name="Slide Number Placeholder 3">
            <a:extLst>
              <a:ext uri="{FF2B5EF4-FFF2-40B4-BE49-F238E27FC236}">
                <a16:creationId xmlns:a16="http://schemas.microsoft.com/office/drawing/2014/main" id="{3FB26273-97F8-78A6-CAB2-3D9277D7D3BF}"/>
              </a:ext>
            </a:extLst>
          </p:cNvPr>
          <p:cNvSpPr>
            <a:spLocks noGrp="1"/>
          </p:cNvSpPr>
          <p:nvPr>
            <p:ph type="sldNum" sz="quarter" idx="4"/>
          </p:nvPr>
        </p:nvSpPr>
        <p:spPr/>
        <p:txBody>
          <a:bodyPr/>
          <a:lstStyle/>
          <a:p>
            <a:fld id="{58FB4751-880F-D840-AAA9-3A15815CC996}" type="slidenum">
              <a:rPr lang="en-US" smtClean="0"/>
              <a:pPr/>
              <a:t>26</a:t>
            </a:fld>
            <a:endParaRPr lang="en-US" dirty="0"/>
          </a:p>
        </p:txBody>
      </p:sp>
    </p:spTree>
    <p:extLst>
      <p:ext uri="{BB962C8B-B14F-4D97-AF65-F5344CB8AC3E}">
        <p14:creationId xmlns:p14="http://schemas.microsoft.com/office/powerpoint/2010/main" val="20352761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DC0028-4150-0F89-E59C-F563C67F6CFD}"/>
              </a:ext>
            </a:extLst>
          </p:cNvPr>
          <p:cNvSpPr>
            <a:spLocks noGrp="1"/>
          </p:cNvSpPr>
          <p:nvPr>
            <p:ph type="ctrTitle"/>
          </p:nvPr>
        </p:nvSpPr>
        <p:spPr>
          <a:xfrm>
            <a:off x="914400" y="914400"/>
            <a:ext cx="6172200" cy="5029200"/>
          </a:xfrm>
          <a:ln>
            <a:solidFill>
              <a:schemeClr val="accent1">
                <a:lumMod val="50000"/>
              </a:schemeClr>
            </a:solidFill>
          </a:ln>
        </p:spPr>
        <p:txBody>
          <a:bodyPr/>
          <a:lstStyle/>
          <a:p>
            <a:pPr algn="ctr"/>
            <a:r>
              <a:rPr lang="en-US" dirty="0"/>
              <a:t>SEKIAN DAN </a:t>
            </a:r>
            <a:br>
              <a:rPr lang="en-US" dirty="0"/>
            </a:br>
            <a:r>
              <a:rPr lang="en-US" dirty="0"/>
              <a:t>TERIMA KASIH</a:t>
            </a:r>
            <a:br>
              <a:rPr lang="en-US" dirty="0"/>
            </a:br>
            <a:endParaRPr lang="en-US" dirty="0"/>
          </a:p>
        </p:txBody>
      </p:sp>
      <p:pic>
        <p:nvPicPr>
          <p:cNvPr id="4" name="Content Placeholder 3" descr="Entertainment-02">
            <a:extLst>
              <a:ext uri="{FF2B5EF4-FFF2-40B4-BE49-F238E27FC236}">
                <a16:creationId xmlns:a16="http://schemas.microsoft.com/office/drawing/2014/main" id="{E01C0345-4D88-8F08-FB58-33C53ACF6DA5}"/>
              </a:ext>
            </a:extLst>
          </p:cNvPr>
          <p:cNvPicPr>
            <a:picLocks noGrp="1" noChangeAspect="1" noChangeArrowheads="1" noCrop="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8185974" y="2026443"/>
            <a:ext cx="2916207" cy="280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88285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theme/theme1.xml><?xml version="1.0" encoding="utf-8"?>
<a:theme xmlns:a="http://schemas.openxmlformats.org/drawingml/2006/main" name="Custom">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1964407_win32_SD_v20" id="{3EA9D323-E7D5-42E3-83AA-4E89B21FB6B6}" vid="{BDF16A16-3A0E-4332-958C-C5797045A0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4D8B1D1D-0064-435C-8533-29A36067B8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249AD37-9510-4A2D-B790-12C439A83F93}">
  <ds:schemaRefs>
    <ds:schemaRef ds:uri="http://schemas.microsoft.com/sharepoint/v3/contenttype/forms"/>
  </ds:schemaRefs>
</ds:datastoreItem>
</file>

<file path=customXml/itemProps3.xml><?xml version="1.0" encoding="utf-8"?>
<ds:datastoreItem xmlns:ds="http://schemas.openxmlformats.org/officeDocument/2006/customXml" ds:itemID="{85DF9CEC-52C2-4D14-B2F5-11176002A8B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{DFBBA91E-FA19-46EB-B3CC-703844DD2818}tf11964407_win32</Template>
  <TotalTime>339</TotalTime>
  <Words>1223</Words>
  <Application>Microsoft Office PowerPoint</Application>
  <PresentationFormat>Widescreen</PresentationFormat>
  <Paragraphs>161</Paragraphs>
  <Slides>27</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Courier New</vt:lpstr>
      <vt:lpstr>Gill Sans Nova Light</vt:lpstr>
      <vt:lpstr>Sagona Book</vt:lpstr>
      <vt:lpstr>Times New Roman</vt:lpstr>
      <vt:lpstr>Custom</vt:lpstr>
      <vt:lpstr>TUNTUNAN IBADAH SESUAI HPTM   Oleh   Dr. Ahmad Nashir, S.Pd.I., M.Pd.I., C.ET., C.ITQ</vt:lpstr>
      <vt:lpstr> IBADAH </vt:lpstr>
      <vt:lpstr>PowerPoint Presentation</vt:lpstr>
      <vt:lpstr>Mendekatkan diri  kepada Allah SWT dengan melaksanakan segala perintahnya dan menjauhi segala larangan-Nya serta mengamalkan apa saja yang diperkenankan oleh-Nya. </vt:lpstr>
      <vt:lpstr>PowerPoint Presentation</vt:lpstr>
      <vt:lpstr>PowerPoint Presentation</vt:lpstr>
      <vt:lpstr>PowerPoint Presentation</vt:lpstr>
      <vt:lpstr>51;56. 2;21. (PENCIPTAAN &amp; PEMELIHARAAN) </vt:lpstr>
      <vt:lpstr>95;04. 17;70.  MANUSIA ADALAH MAKHLUK YANG PALING SEMPURNA </vt:lpstr>
      <vt:lpstr>2;30.11;61. (MANUSIA MEMPUNYAI TUGAS MULIA)</vt:lpstr>
      <vt:lpstr>3;109. 3;83. (ALLAH BERKUASA ATAS SEGALA SESUATU)</vt:lpstr>
      <vt:lpstr>PowerPoint Presentation</vt:lpstr>
      <vt:lpstr>Thoharah</vt:lpstr>
      <vt:lpstr>PowerPoint Presentation</vt:lpstr>
      <vt:lpstr>QS.Al-Baqarah/2:222</vt:lpstr>
      <vt:lpstr>QS. Al-Syams/91:9-10.</vt:lpstr>
      <vt:lpstr>Thaharah Menurut Istilah</vt:lpstr>
      <vt:lpstr>QS.Al-Maidah;5:6</vt:lpstr>
      <vt:lpstr>PowerPoint Presentation</vt:lpstr>
      <vt:lpstr>QS. Muddatstsir;74:3-4.</vt:lpstr>
      <vt:lpstr>PowerPoint Presentation</vt:lpstr>
      <vt:lpstr>Tata Cara Berwudhu Berdasarkan Sunnah Nabi</vt:lpstr>
      <vt:lpstr>PowerPoint Presentation</vt:lpstr>
      <vt:lpstr>Hal-hal yang membatalkan wudhu</vt:lpstr>
      <vt:lpstr>Mandi Wajib</vt:lpstr>
      <vt:lpstr>TAYAMMUM</vt:lpstr>
      <vt:lpstr>SEKIAN DAN  TERIMA KASIH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Lenovo IDEAPAD</dc:creator>
  <cp:lastModifiedBy>Lenovo IDEAPAD</cp:lastModifiedBy>
  <cp:revision>46</cp:revision>
  <dcterms:created xsi:type="dcterms:W3CDTF">2024-10-05T00:06:44Z</dcterms:created>
  <dcterms:modified xsi:type="dcterms:W3CDTF">2025-06-18T02:32:48Z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